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6" r:id="rId2"/>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C6C8"/>
    <a:srgbClr val="7D868C"/>
    <a:srgbClr val="6CAAE4"/>
    <a:srgbClr val="0070CD"/>
    <a:srgbClr val="0038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77739A-8EAD-46D1-A7AF-2510653DDFA2}" v="103" dt="2023-04-07T23:49:07.7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7237" autoAdjust="0"/>
    <p:restoredTop sz="96238" autoAdjust="0"/>
  </p:normalViewPr>
  <p:slideViewPr>
    <p:cSldViewPr snapToGrid="0">
      <p:cViewPr>
        <p:scale>
          <a:sx n="20" d="100"/>
          <a:sy n="20" d="100"/>
        </p:scale>
        <p:origin x="2634" y="29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C41FE5-7268-4AD0-9F55-F19E72E88614}" type="datetimeFigureOut">
              <a:rPr lang="en-US" smtClean="0"/>
              <a:t>4/6/2023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6F6B7C-7047-471F-A7A5-70B7433DA608}" type="slidenum">
              <a:rPr lang="en-US" smtClean="0"/>
              <a:t>‹#›</a:t>
            </a:fld>
            <a:endParaRPr lang="en-US"/>
          </a:p>
        </p:txBody>
      </p:sp>
    </p:spTree>
    <p:extLst>
      <p:ext uri="{BB962C8B-B14F-4D97-AF65-F5344CB8AC3E}">
        <p14:creationId xmlns:p14="http://schemas.microsoft.com/office/powerpoint/2010/main" val="2129897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50AD57-FA8C-500F-3675-596BE4152EB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011" t="-20023" r="10856" b="-1"/>
          <a:stretch/>
        </p:blipFill>
        <p:spPr>
          <a:xfrm>
            <a:off x="0" y="30088114"/>
            <a:ext cx="43891200" cy="2406628"/>
          </a:xfrm>
          <a:prstGeom prst="rect">
            <a:avLst/>
          </a:prstGeom>
        </p:spPr>
      </p:pic>
      <p:sp>
        <p:nvSpPr>
          <p:cNvPr id="5" name="Rectangle 4">
            <a:extLst>
              <a:ext uri="{FF2B5EF4-FFF2-40B4-BE49-F238E27FC236}">
                <a16:creationId xmlns:a16="http://schemas.microsoft.com/office/drawing/2014/main" id="{153C61D6-B1AC-C889-8C9A-9D0B4123AD58}"/>
              </a:ext>
            </a:extLst>
          </p:cNvPr>
          <p:cNvSpPr/>
          <p:nvPr userDrawn="1"/>
        </p:nvSpPr>
        <p:spPr>
          <a:xfrm>
            <a:off x="0" y="0"/>
            <a:ext cx="43891200" cy="5527964"/>
          </a:xfrm>
          <a:prstGeom prst="rect">
            <a:avLst/>
          </a:prstGeom>
          <a:solidFill>
            <a:srgbClr val="003893"/>
          </a:solidFill>
          <a:ln>
            <a:solidFill>
              <a:srgbClr val="0038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Logo, company name&#10;&#10;Description automatically generated">
            <a:extLst>
              <a:ext uri="{FF2B5EF4-FFF2-40B4-BE49-F238E27FC236}">
                <a16:creationId xmlns:a16="http://schemas.microsoft.com/office/drawing/2014/main" id="{B75B4A86-06E1-9DDA-F03B-87D3177BA7B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1162" y="783997"/>
            <a:ext cx="4814864" cy="4151880"/>
          </a:xfrm>
          <a:prstGeom prst="rect">
            <a:avLst/>
          </a:prstGeom>
        </p:spPr>
      </p:pic>
      <p:pic>
        <p:nvPicPr>
          <p:cNvPr id="13" name="Picture 12" descr="Logo, company name&#10;&#10;Description automatically generated">
            <a:extLst>
              <a:ext uri="{FF2B5EF4-FFF2-40B4-BE49-F238E27FC236}">
                <a16:creationId xmlns:a16="http://schemas.microsoft.com/office/drawing/2014/main" id="{2C4BA7EB-A107-09EB-2170-6951652CF28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276590" y="1136980"/>
            <a:ext cx="7773448" cy="3254002"/>
          </a:xfrm>
          <a:prstGeom prst="rect">
            <a:avLst/>
          </a:prstGeom>
        </p:spPr>
      </p:pic>
      <p:sp>
        <p:nvSpPr>
          <p:cNvPr id="9" name="Title 1">
            <a:extLst>
              <a:ext uri="{FF2B5EF4-FFF2-40B4-BE49-F238E27FC236}">
                <a16:creationId xmlns:a16="http://schemas.microsoft.com/office/drawing/2014/main" id="{4F2F1210-567B-9349-E36A-AFB3DC89BF22}"/>
              </a:ext>
            </a:extLst>
          </p:cNvPr>
          <p:cNvSpPr>
            <a:spLocks noGrp="1"/>
          </p:cNvSpPr>
          <p:nvPr>
            <p:ph type="title" hasCustomPrompt="1"/>
          </p:nvPr>
        </p:nvSpPr>
        <p:spPr>
          <a:xfrm>
            <a:off x="6497188" y="423658"/>
            <a:ext cx="27938240" cy="3020965"/>
          </a:xfrm>
        </p:spPr>
        <p:txBody>
          <a:bodyPr>
            <a:normAutofit/>
          </a:bodyPr>
          <a:lstStyle>
            <a:lvl1pPr algn="ctr">
              <a:defRPr sz="9600" b="1">
                <a:solidFill>
                  <a:schemeClr val="bg1"/>
                </a:solidFill>
                <a:latin typeface="Montserrat" panose="00000500000000000000" pitchFamily="2" charset="0"/>
              </a:defRPr>
            </a:lvl1pPr>
          </a:lstStyle>
          <a:p>
            <a:r>
              <a:rPr lang="en-US" dirty="0"/>
              <a:t>Insert Title</a:t>
            </a:r>
          </a:p>
        </p:txBody>
      </p:sp>
      <p:sp>
        <p:nvSpPr>
          <p:cNvPr id="10" name="Text Placeholder 2">
            <a:extLst>
              <a:ext uri="{FF2B5EF4-FFF2-40B4-BE49-F238E27FC236}">
                <a16:creationId xmlns:a16="http://schemas.microsoft.com/office/drawing/2014/main" id="{5319567B-8890-21CF-F312-52AF7B59E313}"/>
              </a:ext>
            </a:extLst>
          </p:cNvPr>
          <p:cNvSpPr>
            <a:spLocks noGrp="1"/>
          </p:cNvSpPr>
          <p:nvPr>
            <p:ph type="body" idx="1" hasCustomPrompt="1"/>
          </p:nvPr>
        </p:nvSpPr>
        <p:spPr>
          <a:xfrm>
            <a:off x="6497188" y="3801978"/>
            <a:ext cx="27938240" cy="1133899"/>
          </a:xfrm>
        </p:spPr>
        <p:txBody>
          <a:bodyPr>
            <a:normAutofit/>
          </a:bodyPr>
          <a:lstStyle>
            <a:lvl1pPr marL="0" indent="0" algn="ctr">
              <a:buNone/>
              <a:defRPr sz="6000">
                <a:solidFill>
                  <a:schemeClr val="bg1"/>
                </a:solidFill>
                <a:latin typeface="Montserrat" panose="00000500000000000000" pitchFamily="2" charset="0"/>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dirty="0"/>
              <a:t>Insert Authors and Affiliations</a:t>
            </a:r>
          </a:p>
        </p:txBody>
      </p:sp>
    </p:spTree>
    <p:extLst>
      <p:ext uri="{BB962C8B-B14F-4D97-AF65-F5344CB8AC3E}">
        <p14:creationId xmlns:p14="http://schemas.microsoft.com/office/powerpoint/2010/main" val="190794197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2F17AA73-46E6-4901-AD93-9BDB7E486B2F}" type="datetimeFigureOut">
              <a:rPr lang="en-US" smtClean="0"/>
              <a:t>4/6/2023</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57FB3A1E-F35C-4CD5-ACA2-B0ED2BA31B77}" type="slidenum">
              <a:rPr lang="en-US" smtClean="0"/>
              <a:t>‹#›</a:t>
            </a:fld>
            <a:endParaRPr lang="en-US"/>
          </a:p>
        </p:txBody>
      </p:sp>
    </p:spTree>
    <p:extLst>
      <p:ext uri="{BB962C8B-B14F-4D97-AF65-F5344CB8AC3E}">
        <p14:creationId xmlns:p14="http://schemas.microsoft.com/office/powerpoint/2010/main" val="3614429538"/>
      </p:ext>
    </p:extLst>
  </p:cSld>
  <p:clrMap bg1="lt1" tx1="dk1" bg2="lt2" tx2="dk2" accent1="accent1" accent2="accent2" accent3="accent3" accent4="accent4" accent5="accent5" accent6="accent6" hlink="hlink" folHlink="folHlink"/>
  <p:sldLayoutIdLst>
    <p:sldLayoutId id="2147483684" r:id="rId1"/>
  </p:sldLayoutIdLst>
  <p:txStyles>
    <p:titleStyle>
      <a:lvl1pPr algn="l" defTabSz="4389120" rtl="0" eaLnBrk="1" latinLnBrk="0" hangingPunct="1">
        <a:lnSpc>
          <a:spcPct val="90000"/>
        </a:lnSpc>
        <a:spcBef>
          <a:spcPct val="0"/>
        </a:spcBef>
        <a:buNone/>
        <a:defRPr sz="21120" kern="1200">
          <a:solidFill>
            <a:schemeClr val="tx1"/>
          </a:solidFill>
          <a:latin typeface="Montserrat" panose="00000500000000000000" pitchFamily="2" charset="0"/>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ontserrat" panose="00000500000000000000" pitchFamily="2" charset="0"/>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ontserrat" panose="00000500000000000000" pitchFamily="2" charset="0"/>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ontserrat" panose="00000500000000000000" pitchFamily="2" charset="0"/>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ontserrat" panose="00000500000000000000" pitchFamily="2" charset="0"/>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ontserrat" panose="00000500000000000000" pitchFamily="2" charset="0"/>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doi.org/10.1016/j.neurobiolaging.2014.03.043" TargetMode="External"/><Relationship Id="rId7" Type="http://schemas.openxmlformats.org/officeDocument/2006/relationships/image" Target="../media/image6.png"/><Relationship Id="rId2" Type="http://schemas.openxmlformats.org/officeDocument/2006/relationships/hyperlink" Target="https://ida.loni.usc.edu/login.jsp" TargetMode="Externa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hyperlink" Target="https://doi.org/10.1111/j.1365-2125.2012.04308.x" TargetMode="External"/><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05BC7-57E7-B1ED-264D-B314EB55B835}"/>
              </a:ext>
            </a:extLst>
          </p:cNvPr>
          <p:cNvSpPr>
            <a:spLocks noGrp="1"/>
          </p:cNvSpPr>
          <p:nvPr>
            <p:ph type="title"/>
          </p:nvPr>
        </p:nvSpPr>
        <p:spPr/>
        <p:txBody>
          <a:bodyPr>
            <a:normAutofit fontScale="90000"/>
          </a:bodyPr>
          <a:lstStyle/>
          <a:p>
            <a:r>
              <a:rPr lang="en-US" dirty="0"/>
              <a:t>Development of models of Alzheimer's disease progression using longitudinal patient data</a:t>
            </a:r>
          </a:p>
        </p:txBody>
      </p:sp>
      <p:sp>
        <p:nvSpPr>
          <p:cNvPr id="3" name="Text Placeholder 2">
            <a:extLst>
              <a:ext uri="{FF2B5EF4-FFF2-40B4-BE49-F238E27FC236}">
                <a16:creationId xmlns:a16="http://schemas.microsoft.com/office/drawing/2014/main" id="{2F232BC5-7804-F643-DF16-27CE44D8DF6B}"/>
              </a:ext>
            </a:extLst>
          </p:cNvPr>
          <p:cNvSpPr>
            <a:spLocks noGrp="1"/>
          </p:cNvSpPr>
          <p:nvPr>
            <p:ph type="body" idx="1"/>
          </p:nvPr>
        </p:nvSpPr>
        <p:spPr>
          <a:xfrm>
            <a:off x="6497188" y="3444623"/>
            <a:ext cx="27938240" cy="1641796"/>
          </a:xfrm>
        </p:spPr>
        <p:txBody>
          <a:bodyPr>
            <a:noAutofit/>
          </a:bodyPr>
          <a:lstStyle/>
          <a:p>
            <a:pPr>
              <a:lnSpc>
                <a:spcPct val="120000"/>
              </a:lnSpc>
              <a:spcBef>
                <a:spcPts val="0"/>
              </a:spcBef>
            </a:pPr>
            <a:r>
              <a:rPr lang="en-US" sz="4000" b="1" dirty="0"/>
              <a:t>Tara Ghafourian, Vivek Patel, Benedict Albensi</a:t>
            </a:r>
          </a:p>
          <a:p>
            <a:pPr>
              <a:lnSpc>
                <a:spcPct val="120000"/>
              </a:lnSpc>
              <a:spcBef>
                <a:spcPts val="0"/>
              </a:spcBef>
            </a:pPr>
            <a:r>
              <a:rPr lang="en-US" sz="3200" dirty="0"/>
              <a:t>Barry &amp; Judy Silverman College of Pharmacy </a:t>
            </a:r>
          </a:p>
        </p:txBody>
      </p:sp>
      <p:sp>
        <p:nvSpPr>
          <p:cNvPr id="4" name="Text Placeholder 2">
            <a:extLst>
              <a:ext uri="{FF2B5EF4-FFF2-40B4-BE49-F238E27FC236}">
                <a16:creationId xmlns:a16="http://schemas.microsoft.com/office/drawing/2014/main" id="{08106A0A-698D-AC1D-96EA-C996857DEA23}"/>
              </a:ext>
            </a:extLst>
          </p:cNvPr>
          <p:cNvSpPr txBox="1">
            <a:spLocks/>
          </p:cNvSpPr>
          <p:nvPr/>
        </p:nvSpPr>
        <p:spPr>
          <a:xfrm>
            <a:off x="91957" y="5720797"/>
            <a:ext cx="17397663" cy="1203159"/>
          </a:xfrm>
          <a:prstGeom prst="rect">
            <a:avLst/>
          </a:prstGeom>
          <a:solidFill>
            <a:srgbClr val="003893"/>
          </a:solidFill>
          <a:ln>
            <a:solidFill>
              <a:srgbClr val="003893"/>
            </a:solidFill>
          </a:ln>
        </p:spPr>
        <p:txBody>
          <a:bodyPr anchor="ctr">
            <a:normAutofit/>
          </a:bodyPr>
          <a:lstStyle>
            <a:lvl1pPr marL="0" indent="0" algn="ctr" defTabSz="4389120" rtl="0" eaLnBrk="1" latinLnBrk="0" hangingPunct="1">
              <a:lnSpc>
                <a:spcPct val="90000"/>
              </a:lnSpc>
              <a:spcBef>
                <a:spcPts val="4800"/>
              </a:spcBef>
              <a:buFont typeface="Arial" panose="020B0604020202020204" pitchFamily="34" charset="0"/>
              <a:buNone/>
              <a:defRPr sz="6000" b="1" kern="1200">
                <a:solidFill>
                  <a:schemeClr val="bg1"/>
                </a:solidFill>
                <a:latin typeface="Montserrat" panose="00000500000000000000" pitchFamily="2" charset="0"/>
                <a:ea typeface="+mn-ea"/>
                <a:cs typeface="+mn-cs"/>
              </a:defRPr>
            </a:lvl1pPr>
            <a:lvl2pPr marL="2194560" indent="0" algn="l" defTabSz="4389120" rtl="0" eaLnBrk="1" latinLnBrk="0" hangingPunct="1">
              <a:lnSpc>
                <a:spcPct val="90000"/>
              </a:lnSpc>
              <a:spcBef>
                <a:spcPts val="2400"/>
              </a:spcBef>
              <a:buFont typeface="Arial" panose="020B0604020202020204" pitchFamily="34" charset="0"/>
              <a:buNone/>
              <a:defRPr sz="9600" b="1" kern="1200">
                <a:solidFill>
                  <a:schemeClr val="tx1"/>
                </a:solidFill>
                <a:latin typeface="+mn-lt"/>
                <a:ea typeface="+mn-ea"/>
                <a:cs typeface="+mn-cs"/>
              </a:defRPr>
            </a:lvl2pPr>
            <a:lvl3pPr marL="4389120" indent="0" algn="l" defTabSz="4389120" rtl="0" eaLnBrk="1" latinLnBrk="0" hangingPunct="1">
              <a:lnSpc>
                <a:spcPct val="90000"/>
              </a:lnSpc>
              <a:spcBef>
                <a:spcPts val="2400"/>
              </a:spcBef>
              <a:buFont typeface="Arial" panose="020B0604020202020204" pitchFamily="34" charset="0"/>
              <a:buNone/>
              <a:defRPr sz="8640" b="1" kern="1200">
                <a:solidFill>
                  <a:schemeClr val="tx1"/>
                </a:solidFill>
                <a:latin typeface="+mn-lt"/>
                <a:ea typeface="+mn-ea"/>
                <a:cs typeface="+mn-cs"/>
              </a:defRPr>
            </a:lvl3pPr>
            <a:lvl4pPr marL="6583680" indent="0" algn="l" defTabSz="4389120" rtl="0" eaLnBrk="1" latinLnBrk="0" hangingPunct="1">
              <a:lnSpc>
                <a:spcPct val="90000"/>
              </a:lnSpc>
              <a:spcBef>
                <a:spcPts val="2400"/>
              </a:spcBef>
              <a:buFont typeface="Arial" panose="020B0604020202020204" pitchFamily="34" charset="0"/>
              <a:buNone/>
              <a:defRPr sz="7680" b="1" kern="1200">
                <a:solidFill>
                  <a:schemeClr val="tx1"/>
                </a:solidFill>
                <a:latin typeface="+mn-lt"/>
                <a:ea typeface="+mn-ea"/>
                <a:cs typeface="+mn-cs"/>
              </a:defRPr>
            </a:lvl4pPr>
            <a:lvl5pPr marL="8778240" indent="0" algn="l" defTabSz="4389120" rtl="0" eaLnBrk="1" latinLnBrk="0" hangingPunct="1">
              <a:lnSpc>
                <a:spcPct val="90000"/>
              </a:lnSpc>
              <a:spcBef>
                <a:spcPts val="2400"/>
              </a:spcBef>
              <a:buFont typeface="Arial" panose="020B0604020202020204" pitchFamily="34" charset="0"/>
              <a:buNone/>
              <a:defRPr sz="7680" b="1" kern="1200">
                <a:solidFill>
                  <a:schemeClr val="tx1"/>
                </a:solidFill>
                <a:latin typeface="+mn-lt"/>
                <a:ea typeface="+mn-ea"/>
                <a:cs typeface="+mn-cs"/>
              </a:defRPr>
            </a:lvl5pPr>
            <a:lvl6pPr marL="10972800" indent="0" algn="l" defTabSz="4389120" rtl="0" eaLnBrk="1" latinLnBrk="0" hangingPunct="1">
              <a:lnSpc>
                <a:spcPct val="90000"/>
              </a:lnSpc>
              <a:spcBef>
                <a:spcPts val="2400"/>
              </a:spcBef>
              <a:buFont typeface="Arial" panose="020B0604020202020204" pitchFamily="34" charset="0"/>
              <a:buNone/>
              <a:defRPr sz="7680" b="1" kern="1200">
                <a:solidFill>
                  <a:schemeClr val="tx1"/>
                </a:solidFill>
                <a:latin typeface="+mn-lt"/>
                <a:ea typeface="+mn-ea"/>
                <a:cs typeface="+mn-cs"/>
              </a:defRPr>
            </a:lvl6pPr>
            <a:lvl7pPr marL="13167360" indent="0" algn="l" defTabSz="4389120" rtl="0" eaLnBrk="1" latinLnBrk="0" hangingPunct="1">
              <a:lnSpc>
                <a:spcPct val="90000"/>
              </a:lnSpc>
              <a:spcBef>
                <a:spcPts val="2400"/>
              </a:spcBef>
              <a:buFont typeface="Arial" panose="020B0604020202020204" pitchFamily="34" charset="0"/>
              <a:buNone/>
              <a:defRPr sz="7680" b="1" kern="1200">
                <a:solidFill>
                  <a:schemeClr val="tx1"/>
                </a:solidFill>
                <a:latin typeface="+mn-lt"/>
                <a:ea typeface="+mn-ea"/>
                <a:cs typeface="+mn-cs"/>
              </a:defRPr>
            </a:lvl7pPr>
            <a:lvl8pPr marL="15361920" indent="0" algn="l" defTabSz="4389120" rtl="0" eaLnBrk="1" latinLnBrk="0" hangingPunct="1">
              <a:lnSpc>
                <a:spcPct val="90000"/>
              </a:lnSpc>
              <a:spcBef>
                <a:spcPts val="2400"/>
              </a:spcBef>
              <a:buFont typeface="Arial" panose="020B0604020202020204" pitchFamily="34" charset="0"/>
              <a:buNone/>
              <a:defRPr sz="7680" b="1" kern="1200">
                <a:solidFill>
                  <a:schemeClr val="tx1"/>
                </a:solidFill>
                <a:latin typeface="+mn-lt"/>
                <a:ea typeface="+mn-ea"/>
                <a:cs typeface="+mn-cs"/>
              </a:defRPr>
            </a:lvl8pPr>
            <a:lvl9pPr marL="17556480" indent="0" algn="l" defTabSz="4389120" rtl="0" eaLnBrk="1" latinLnBrk="0" hangingPunct="1">
              <a:lnSpc>
                <a:spcPct val="90000"/>
              </a:lnSpc>
              <a:spcBef>
                <a:spcPts val="2400"/>
              </a:spcBef>
              <a:buFont typeface="Arial" panose="020B0604020202020204" pitchFamily="34" charset="0"/>
              <a:buNone/>
              <a:defRPr sz="7680" b="1" kern="1200">
                <a:solidFill>
                  <a:schemeClr val="tx1"/>
                </a:solidFill>
                <a:latin typeface="+mn-lt"/>
                <a:ea typeface="+mn-ea"/>
                <a:cs typeface="+mn-cs"/>
              </a:defRPr>
            </a:lvl9pPr>
          </a:lstStyle>
          <a:p>
            <a:r>
              <a:rPr lang="en-US"/>
              <a:t>Introduction</a:t>
            </a:r>
            <a:endParaRPr lang="en-US" dirty="0"/>
          </a:p>
        </p:txBody>
      </p:sp>
      <p:sp>
        <p:nvSpPr>
          <p:cNvPr id="6" name="Text Placeholder 2">
            <a:extLst>
              <a:ext uri="{FF2B5EF4-FFF2-40B4-BE49-F238E27FC236}">
                <a16:creationId xmlns:a16="http://schemas.microsoft.com/office/drawing/2014/main" id="{13D6A035-40A5-D8A2-9605-365229D19FD0}"/>
              </a:ext>
            </a:extLst>
          </p:cNvPr>
          <p:cNvSpPr txBox="1">
            <a:spLocks/>
          </p:cNvSpPr>
          <p:nvPr/>
        </p:nvSpPr>
        <p:spPr>
          <a:xfrm>
            <a:off x="32348842" y="15320340"/>
            <a:ext cx="11247253" cy="1203159"/>
          </a:xfrm>
          <a:prstGeom prst="rect">
            <a:avLst/>
          </a:prstGeom>
          <a:solidFill>
            <a:srgbClr val="003893"/>
          </a:solidFill>
          <a:ln>
            <a:solidFill>
              <a:srgbClr val="003893"/>
            </a:solidFill>
          </a:ln>
        </p:spPr>
        <p:txBody>
          <a:bodyPr anchor="ctr">
            <a:normAutofit/>
          </a:bodyPr>
          <a:lstStyle>
            <a:lvl1pPr marL="0" indent="0" algn="ctr" defTabSz="4389120" rtl="0" eaLnBrk="1" latinLnBrk="0" hangingPunct="1">
              <a:lnSpc>
                <a:spcPct val="90000"/>
              </a:lnSpc>
              <a:spcBef>
                <a:spcPts val="4800"/>
              </a:spcBef>
              <a:buFont typeface="Arial" panose="020B0604020202020204" pitchFamily="34" charset="0"/>
              <a:buNone/>
              <a:defRPr sz="6000" b="1" kern="1200">
                <a:solidFill>
                  <a:schemeClr val="bg1"/>
                </a:solidFill>
                <a:latin typeface="Montserrat" panose="00000500000000000000" pitchFamily="2" charset="0"/>
                <a:ea typeface="+mn-ea"/>
                <a:cs typeface="+mn-cs"/>
              </a:defRPr>
            </a:lvl1pPr>
            <a:lvl2pPr marL="2194560" indent="0" algn="l" defTabSz="4389120" rtl="0" eaLnBrk="1" latinLnBrk="0" hangingPunct="1">
              <a:lnSpc>
                <a:spcPct val="90000"/>
              </a:lnSpc>
              <a:spcBef>
                <a:spcPts val="2400"/>
              </a:spcBef>
              <a:buFont typeface="Arial" panose="020B0604020202020204" pitchFamily="34" charset="0"/>
              <a:buNone/>
              <a:defRPr sz="9600" b="1" kern="1200">
                <a:solidFill>
                  <a:schemeClr val="tx1"/>
                </a:solidFill>
                <a:latin typeface="+mn-lt"/>
                <a:ea typeface="+mn-ea"/>
                <a:cs typeface="+mn-cs"/>
              </a:defRPr>
            </a:lvl2pPr>
            <a:lvl3pPr marL="4389120" indent="0" algn="l" defTabSz="4389120" rtl="0" eaLnBrk="1" latinLnBrk="0" hangingPunct="1">
              <a:lnSpc>
                <a:spcPct val="90000"/>
              </a:lnSpc>
              <a:spcBef>
                <a:spcPts val="2400"/>
              </a:spcBef>
              <a:buFont typeface="Arial" panose="020B0604020202020204" pitchFamily="34" charset="0"/>
              <a:buNone/>
              <a:defRPr sz="8640" b="1" kern="1200">
                <a:solidFill>
                  <a:schemeClr val="tx1"/>
                </a:solidFill>
                <a:latin typeface="+mn-lt"/>
                <a:ea typeface="+mn-ea"/>
                <a:cs typeface="+mn-cs"/>
              </a:defRPr>
            </a:lvl3pPr>
            <a:lvl4pPr marL="6583680" indent="0" algn="l" defTabSz="4389120" rtl="0" eaLnBrk="1" latinLnBrk="0" hangingPunct="1">
              <a:lnSpc>
                <a:spcPct val="90000"/>
              </a:lnSpc>
              <a:spcBef>
                <a:spcPts val="2400"/>
              </a:spcBef>
              <a:buFont typeface="Arial" panose="020B0604020202020204" pitchFamily="34" charset="0"/>
              <a:buNone/>
              <a:defRPr sz="7680" b="1" kern="1200">
                <a:solidFill>
                  <a:schemeClr val="tx1"/>
                </a:solidFill>
                <a:latin typeface="+mn-lt"/>
                <a:ea typeface="+mn-ea"/>
                <a:cs typeface="+mn-cs"/>
              </a:defRPr>
            </a:lvl4pPr>
            <a:lvl5pPr marL="8778240" indent="0" algn="l" defTabSz="4389120" rtl="0" eaLnBrk="1" latinLnBrk="0" hangingPunct="1">
              <a:lnSpc>
                <a:spcPct val="90000"/>
              </a:lnSpc>
              <a:spcBef>
                <a:spcPts val="2400"/>
              </a:spcBef>
              <a:buFont typeface="Arial" panose="020B0604020202020204" pitchFamily="34" charset="0"/>
              <a:buNone/>
              <a:defRPr sz="7680" b="1" kern="1200">
                <a:solidFill>
                  <a:schemeClr val="tx1"/>
                </a:solidFill>
                <a:latin typeface="+mn-lt"/>
                <a:ea typeface="+mn-ea"/>
                <a:cs typeface="+mn-cs"/>
              </a:defRPr>
            </a:lvl5pPr>
            <a:lvl6pPr marL="10972800" indent="0" algn="l" defTabSz="4389120" rtl="0" eaLnBrk="1" latinLnBrk="0" hangingPunct="1">
              <a:lnSpc>
                <a:spcPct val="90000"/>
              </a:lnSpc>
              <a:spcBef>
                <a:spcPts val="2400"/>
              </a:spcBef>
              <a:buFont typeface="Arial" panose="020B0604020202020204" pitchFamily="34" charset="0"/>
              <a:buNone/>
              <a:defRPr sz="7680" b="1" kern="1200">
                <a:solidFill>
                  <a:schemeClr val="tx1"/>
                </a:solidFill>
                <a:latin typeface="+mn-lt"/>
                <a:ea typeface="+mn-ea"/>
                <a:cs typeface="+mn-cs"/>
              </a:defRPr>
            </a:lvl6pPr>
            <a:lvl7pPr marL="13167360" indent="0" algn="l" defTabSz="4389120" rtl="0" eaLnBrk="1" latinLnBrk="0" hangingPunct="1">
              <a:lnSpc>
                <a:spcPct val="90000"/>
              </a:lnSpc>
              <a:spcBef>
                <a:spcPts val="2400"/>
              </a:spcBef>
              <a:buFont typeface="Arial" panose="020B0604020202020204" pitchFamily="34" charset="0"/>
              <a:buNone/>
              <a:defRPr sz="7680" b="1" kern="1200">
                <a:solidFill>
                  <a:schemeClr val="tx1"/>
                </a:solidFill>
                <a:latin typeface="+mn-lt"/>
                <a:ea typeface="+mn-ea"/>
                <a:cs typeface="+mn-cs"/>
              </a:defRPr>
            </a:lvl7pPr>
            <a:lvl8pPr marL="15361920" indent="0" algn="l" defTabSz="4389120" rtl="0" eaLnBrk="1" latinLnBrk="0" hangingPunct="1">
              <a:lnSpc>
                <a:spcPct val="90000"/>
              </a:lnSpc>
              <a:spcBef>
                <a:spcPts val="2400"/>
              </a:spcBef>
              <a:buFont typeface="Arial" panose="020B0604020202020204" pitchFamily="34" charset="0"/>
              <a:buNone/>
              <a:defRPr sz="7680" b="1" kern="1200">
                <a:solidFill>
                  <a:schemeClr val="tx1"/>
                </a:solidFill>
                <a:latin typeface="+mn-lt"/>
                <a:ea typeface="+mn-ea"/>
                <a:cs typeface="+mn-cs"/>
              </a:defRPr>
            </a:lvl8pPr>
            <a:lvl9pPr marL="17556480" indent="0" algn="l" defTabSz="4389120" rtl="0" eaLnBrk="1" latinLnBrk="0" hangingPunct="1">
              <a:lnSpc>
                <a:spcPct val="90000"/>
              </a:lnSpc>
              <a:spcBef>
                <a:spcPts val="2400"/>
              </a:spcBef>
              <a:buFont typeface="Arial" panose="020B0604020202020204" pitchFamily="34" charset="0"/>
              <a:buNone/>
              <a:defRPr sz="7680" b="1" kern="1200">
                <a:solidFill>
                  <a:schemeClr val="tx1"/>
                </a:solidFill>
                <a:latin typeface="+mn-lt"/>
                <a:ea typeface="+mn-ea"/>
                <a:cs typeface="+mn-cs"/>
              </a:defRPr>
            </a:lvl9pPr>
          </a:lstStyle>
          <a:p>
            <a:r>
              <a:rPr lang="en-US" dirty="0"/>
              <a:t>Conclusion</a:t>
            </a:r>
          </a:p>
        </p:txBody>
      </p:sp>
      <p:sp>
        <p:nvSpPr>
          <p:cNvPr id="7" name="Text Placeholder 2">
            <a:extLst>
              <a:ext uri="{FF2B5EF4-FFF2-40B4-BE49-F238E27FC236}">
                <a16:creationId xmlns:a16="http://schemas.microsoft.com/office/drawing/2014/main" id="{D3B8E586-BC0F-5808-15F1-6796CEBC57CF}"/>
              </a:ext>
            </a:extLst>
          </p:cNvPr>
          <p:cNvSpPr txBox="1">
            <a:spLocks/>
          </p:cNvSpPr>
          <p:nvPr/>
        </p:nvSpPr>
        <p:spPr>
          <a:xfrm>
            <a:off x="18183665" y="28105328"/>
            <a:ext cx="14165178" cy="1203159"/>
          </a:xfrm>
          <a:prstGeom prst="rect">
            <a:avLst/>
          </a:prstGeom>
          <a:solidFill>
            <a:srgbClr val="003893"/>
          </a:solidFill>
          <a:ln>
            <a:solidFill>
              <a:srgbClr val="003893"/>
            </a:solidFill>
          </a:ln>
        </p:spPr>
        <p:txBody>
          <a:bodyPr anchor="ctr">
            <a:normAutofit/>
          </a:bodyPr>
          <a:lstStyle>
            <a:lvl1pPr marL="0" indent="0" algn="ctr" defTabSz="4389120" rtl="0" eaLnBrk="1" latinLnBrk="0" hangingPunct="1">
              <a:lnSpc>
                <a:spcPct val="90000"/>
              </a:lnSpc>
              <a:spcBef>
                <a:spcPts val="4800"/>
              </a:spcBef>
              <a:buFont typeface="Arial" panose="020B0604020202020204" pitchFamily="34" charset="0"/>
              <a:buNone/>
              <a:defRPr sz="6000" b="1" kern="1200">
                <a:solidFill>
                  <a:schemeClr val="bg1"/>
                </a:solidFill>
                <a:latin typeface="Montserrat" panose="00000500000000000000" pitchFamily="2" charset="0"/>
                <a:ea typeface="+mn-ea"/>
                <a:cs typeface="+mn-cs"/>
              </a:defRPr>
            </a:lvl1pPr>
            <a:lvl2pPr marL="2194560" indent="0" algn="l" defTabSz="4389120" rtl="0" eaLnBrk="1" latinLnBrk="0" hangingPunct="1">
              <a:lnSpc>
                <a:spcPct val="90000"/>
              </a:lnSpc>
              <a:spcBef>
                <a:spcPts val="2400"/>
              </a:spcBef>
              <a:buFont typeface="Arial" panose="020B0604020202020204" pitchFamily="34" charset="0"/>
              <a:buNone/>
              <a:defRPr sz="9600" b="1" kern="1200">
                <a:solidFill>
                  <a:schemeClr val="tx1"/>
                </a:solidFill>
                <a:latin typeface="+mn-lt"/>
                <a:ea typeface="+mn-ea"/>
                <a:cs typeface="+mn-cs"/>
              </a:defRPr>
            </a:lvl2pPr>
            <a:lvl3pPr marL="4389120" indent="0" algn="l" defTabSz="4389120" rtl="0" eaLnBrk="1" latinLnBrk="0" hangingPunct="1">
              <a:lnSpc>
                <a:spcPct val="90000"/>
              </a:lnSpc>
              <a:spcBef>
                <a:spcPts val="2400"/>
              </a:spcBef>
              <a:buFont typeface="Arial" panose="020B0604020202020204" pitchFamily="34" charset="0"/>
              <a:buNone/>
              <a:defRPr sz="8640" b="1" kern="1200">
                <a:solidFill>
                  <a:schemeClr val="tx1"/>
                </a:solidFill>
                <a:latin typeface="+mn-lt"/>
                <a:ea typeface="+mn-ea"/>
                <a:cs typeface="+mn-cs"/>
              </a:defRPr>
            </a:lvl3pPr>
            <a:lvl4pPr marL="6583680" indent="0" algn="l" defTabSz="4389120" rtl="0" eaLnBrk="1" latinLnBrk="0" hangingPunct="1">
              <a:lnSpc>
                <a:spcPct val="90000"/>
              </a:lnSpc>
              <a:spcBef>
                <a:spcPts val="2400"/>
              </a:spcBef>
              <a:buFont typeface="Arial" panose="020B0604020202020204" pitchFamily="34" charset="0"/>
              <a:buNone/>
              <a:defRPr sz="7680" b="1" kern="1200">
                <a:solidFill>
                  <a:schemeClr val="tx1"/>
                </a:solidFill>
                <a:latin typeface="+mn-lt"/>
                <a:ea typeface="+mn-ea"/>
                <a:cs typeface="+mn-cs"/>
              </a:defRPr>
            </a:lvl4pPr>
            <a:lvl5pPr marL="8778240" indent="0" algn="l" defTabSz="4389120" rtl="0" eaLnBrk="1" latinLnBrk="0" hangingPunct="1">
              <a:lnSpc>
                <a:spcPct val="90000"/>
              </a:lnSpc>
              <a:spcBef>
                <a:spcPts val="2400"/>
              </a:spcBef>
              <a:buFont typeface="Arial" panose="020B0604020202020204" pitchFamily="34" charset="0"/>
              <a:buNone/>
              <a:defRPr sz="7680" b="1" kern="1200">
                <a:solidFill>
                  <a:schemeClr val="tx1"/>
                </a:solidFill>
                <a:latin typeface="+mn-lt"/>
                <a:ea typeface="+mn-ea"/>
                <a:cs typeface="+mn-cs"/>
              </a:defRPr>
            </a:lvl5pPr>
            <a:lvl6pPr marL="10972800" indent="0" algn="l" defTabSz="4389120" rtl="0" eaLnBrk="1" latinLnBrk="0" hangingPunct="1">
              <a:lnSpc>
                <a:spcPct val="90000"/>
              </a:lnSpc>
              <a:spcBef>
                <a:spcPts val="2400"/>
              </a:spcBef>
              <a:buFont typeface="Arial" panose="020B0604020202020204" pitchFamily="34" charset="0"/>
              <a:buNone/>
              <a:defRPr sz="7680" b="1" kern="1200">
                <a:solidFill>
                  <a:schemeClr val="tx1"/>
                </a:solidFill>
                <a:latin typeface="+mn-lt"/>
                <a:ea typeface="+mn-ea"/>
                <a:cs typeface="+mn-cs"/>
              </a:defRPr>
            </a:lvl6pPr>
            <a:lvl7pPr marL="13167360" indent="0" algn="l" defTabSz="4389120" rtl="0" eaLnBrk="1" latinLnBrk="0" hangingPunct="1">
              <a:lnSpc>
                <a:spcPct val="90000"/>
              </a:lnSpc>
              <a:spcBef>
                <a:spcPts val="2400"/>
              </a:spcBef>
              <a:buFont typeface="Arial" panose="020B0604020202020204" pitchFamily="34" charset="0"/>
              <a:buNone/>
              <a:defRPr sz="7680" b="1" kern="1200">
                <a:solidFill>
                  <a:schemeClr val="tx1"/>
                </a:solidFill>
                <a:latin typeface="+mn-lt"/>
                <a:ea typeface="+mn-ea"/>
                <a:cs typeface="+mn-cs"/>
              </a:defRPr>
            </a:lvl7pPr>
            <a:lvl8pPr marL="15361920" indent="0" algn="l" defTabSz="4389120" rtl="0" eaLnBrk="1" latinLnBrk="0" hangingPunct="1">
              <a:lnSpc>
                <a:spcPct val="90000"/>
              </a:lnSpc>
              <a:spcBef>
                <a:spcPts val="2400"/>
              </a:spcBef>
              <a:buFont typeface="Arial" panose="020B0604020202020204" pitchFamily="34" charset="0"/>
              <a:buNone/>
              <a:defRPr sz="7680" b="1" kern="1200">
                <a:solidFill>
                  <a:schemeClr val="tx1"/>
                </a:solidFill>
                <a:latin typeface="+mn-lt"/>
                <a:ea typeface="+mn-ea"/>
                <a:cs typeface="+mn-cs"/>
              </a:defRPr>
            </a:lvl8pPr>
            <a:lvl9pPr marL="17556480" indent="0" algn="l" defTabSz="4389120" rtl="0" eaLnBrk="1" latinLnBrk="0" hangingPunct="1">
              <a:lnSpc>
                <a:spcPct val="90000"/>
              </a:lnSpc>
              <a:spcBef>
                <a:spcPts val="2400"/>
              </a:spcBef>
              <a:buFont typeface="Arial" panose="020B0604020202020204" pitchFamily="34" charset="0"/>
              <a:buNone/>
              <a:defRPr sz="7680" b="1" kern="1200">
                <a:solidFill>
                  <a:schemeClr val="tx1"/>
                </a:solidFill>
                <a:latin typeface="+mn-lt"/>
                <a:ea typeface="+mn-ea"/>
                <a:cs typeface="+mn-cs"/>
              </a:defRPr>
            </a:lvl9pPr>
          </a:lstStyle>
          <a:p>
            <a:r>
              <a:rPr lang="en-US" dirty="0"/>
              <a:t>Research Team</a:t>
            </a:r>
          </a:p>
        </p:txBody>
      </p:sp>
      <p:sp>
        <p:nvSpPr>
          <p:cNvPr id="8" name="Text Placeholder 2">
            <a:extLst>
              <a:ext uri="{FF2B5EF4-FFF2-40B4-BE49-F238E27FC236}">
                <a16:creationId xmlns:a16="http://schemas.microsoft.com/office/drawing/2014/main" id="{E342D943-0721-5A68-9310-814B427DA10D}"/>
              </a:ext>
            </a:extLst>
          </p:cNvPr>
          <p:cNvSpPr txBox="1">
            <a:spLocks/>
          </p:cNvSpPr>
          <p:nvPr/>
        </p:nvSpPr>
        <p:spPr>
          <a:xfrm>
            <a:off x="32568653" y="24975297"/>
            <a:ext cx="10924674" cy="1203159"/>
          </a:xfrm>
          <a:prstGeom prst="rect">
            <a:avLst/>
          </a:prstGeom>
          <a:solidFill>
            <a:srgbClr val="003893"/>
          </a:solidFill>
          <a:ln>
            <a:solidFill>
              <a:srgbClr val="003893"/>
            </a:solidFill>
          </a:ln>
        </p:spPr>
        <p:txBody>
          <a:bodyPr anchor="ctr">
            <a:normAutofit/>
          </a:bodyPr>
          <a:lstStyle>
            <a:lvl1pPr marL="0" indent="0" algn="ctr" defTabSz="4389120" rtl="0" eaLnBrk="1" latinLnBrk="0" hangingPunct="1">
              <a:lnSpc>
                <a:spcPct val="90000"/>
              </a:lnSpc>
              <a:spcBef>
                <a:spcPts val="4800"/>
              </a:spcBef>
              <a:buFont typeface="Arial" panose="020B0604020202020204" pitchFamily="34" charset="0"/>
              <a:buNone/>
              <a:defRPr sz="6000" b="1" kern="1200">
                <a:solidFill>
                  <a:schemeClr val="bg1"/>
                </a:solidFill>
                <a:latin typeface="Montserrat" panose="00000500000000000000" pitchFamily="2" charset="0"/>
                <a:ea typeface="+mn-ea"/>
                <a:cs typeface="+mn-cs"/>
              </a:defRPr>
            </a:lvl1pPr>
            <a:lvl2pPr marL="2194560" indent="0" algn="l" defTabSz="4389120" rtl="0" eaLnBrk="1" latinLnBrk="0" hangingPunct="1">
              <a:lnSpc>
                <a:spcPct val="90000"/>
              </a:lnSpc>
              <a:spcBef>
                <a:spcPts val="2400"/>
              </a:spcBef>
              <a:buFont typeface="Arial" panose="020B0604020202020204" pitchFamily="34" charset="0"/>
              <a:buNone/>
              <a:defRPr sz="9600" b="1" kern="1200">
                <a:solidFill>
                  <a:schemeClr val="tx1"/>
                </a:solidFill>
                <a:latin typeface="+mn-lt"/>
                <a:ea typeface="+mn-ea"/>
                <a:cs typeface="+mn-cs"/>
              </a:defRPr>
            </a:lvl2pPr>
            <a:lvl3pPr marL="4389120" indent="0" algn="l" defTabSz="4389120" rtl="0" eaLnBrk="1" latinLnBrk="0" hangingPunct="1">
              <a:lnSpc>
                <a:spcPct val="90000"/>
              </a:lnSpc>
              <a:spcBef>
                <a:spcPts val="2400"/>
              </a:spcBef>
              <a:buFont typeface="Arial" panose="020B0604020202020204" pitchFamily="34" charset="0"/>
              <a:buNone/>
              <a:defRPr sz="8640" b="1" kern="1200">
                <a:solidFill>
                  <a:schemeClr val="tx1"/>
                </a:solidFill>
                <a:latin typeface="+mn-lt"/>
                <a:ea typeface="+mn-ea"/>
                <a:cs typeface="+mn-cs"/>
              </a:defRPr>
            </a:lvl3pPr>
            <a:lvl4pPr marL="6583680" indent="0" algn="l" defTabSz="4389120" rtl="0" eaLnBrk="1" latinLnBrk="0" hangingPunct="1">
              <a:lnSpc>
                <a:spcPct val="90000"/>
              </a:lnSpc>
              <a:spcBef>
                <a:spcPts val="2400"/>
              </a:spcBef>
              <a:buFont typeface="Arial" panose="020B0604020202020204" pitchFamily="34" charset="0"/>
              <a:buNone/>
              <a:defRPr sz="7680" b="1" kern="1200">
                <a:solidFill>
                  <a:schemeClr val="tx1"/>
                </a:solidFill>
                <a:latin typeface="+mn-lt"/>
                <a:ea typeface="+mn-ea"/>
                <a:cs typeface="+mn-cs"/>
              </a:defRPr>
            </a:lvl4pPr>
            <a:lvl5pPr marL="8778240" indent="0" algn="l" defTabSz="4389120" rtl="0" eaLnBrk="1" latinLnBrk="0" hangingPunct="1">
              <a:lnSpc>
                <a:spcPct val="90000"/>
              </a:lnSpc>
              <a:spcBef>
                <a:spcPts val="2400"/>
              </a:spcBef>
              <a:buFont typeface="Arial" panose="020B0604020202020204" pitchFamily="34" charset="0"/>
              <a:buNone/>
              <a:defRPr sz="7680" b="1" kern="1200">
                <a:solidFill>
                  <a:schemeClr val="tx1"/>
                </a:solidFill>
                <a:latin typeface="+mn-lt"/>
                <a:ea typeface="+mn-ea"/>
                <a:cs typeface="+mn-cs"/>
              </a:defRPr>
            </a:lvl5pPr>
            <a:lvl6pPr marL="10972800" indent="0" algn="l" defTabSz="4389120" rtl="0" eaLnBrk="1" latinLnBrk="0" hangingPunct="1">
              <a:lnSpc>
                <a:spcPct val="90000"/>
              </a:lnSpc>
              <a:spcBef>
                <a:spcPts val="2400"/>
              </a:spcBef>
              <a:buFont typeface="Arial" panose="020B0604020202020204" pitchFamily="34" charset="0"/>
              <a:buNone/>
              <a:defRPr sz="7680" b="1" kern="1200">
                <a:solidFill>
                  <a:schemeClr val="tx1"/>
                </a:solidFill>
                <a:latin typeface="+mn-lt"/>
                <a:ea typeface="+mn-ea"/>
                <a:cs typeface="+mn-cs"/>
              </a:defRPr>
            </a:lvl6pPr>
            <a:lvl7pPr marL="13167360" indent="0" algn="l" defTabSz="4389120" rtl="0" eaLnBrk="1" latinLnBrk="0" hangingPunct="1">
              <a:lnSpc>
                <a:spcPct val="90000"/>
              </a:lnSpc>
              <a:spcBef>
                <a:spcPts val="2400"/>
              </a:spcBef>
              <a:buFont typeface="Arial" panose="020B0604020202020204" pitchFamily="34" charset="0"/>
              <a:buNone/>
              <a:defRPr sz="7680" b="1" kern="1200">
                <a:solidFill>
                  <a:schemeClr val="tx1"/>
                </a:solidFill>
                <a:latin typeface="+mn-lt"/>
                <a:ea typeface="+mn-ea"/>
                <a:cs typeface="+mn-cs"/>
              </a:defRPr>
            </a:lvl7pPr>
            <a:lvl8pPr marL="15361920" indent="0" algn="l" defTabSz="4389120" rtl="0" eaLnBrk="1" latinLnBrk="0" hangingPunct="1">
              <a:lnSpc>
                <a:spcPct val="90000"/>
              </a:lnSpc>
              <a:spcBef>
                <a:spcPts val="2400"/>
              </a:spcBef>
              <a:buFont typeface="Arial" panose="020B0604020202020204" pitchFamily="34" charset="0"/>
              <a:buNone/>
              <a:defRPr sz="7680" b="1" kern="1200">
                <a:solidFill>
                  <a:schemeClr val="tx1"/>
                </a:solidFill>
                <a:latin typeface="+mn-lt"/>
                <a:ea typeface="+mn-ea"/>
                <a:cs typeface="+mn-cs"/>
              </a:defRPr>
            </a:lvl8pPr>
            <a:lvl9pPr marL="17556480" indent="0" algn="l" defTabSz="4389120" rtl="0" eaLnBrk="1" latinLnBrk="0" hangingPunct="1">
              <a:lnSpc>
                <a:spcPct val="90000"/>
              </a:lnSpc>
              <a:spcBef>
                <a:spcPts val="2400"/>
              </a:spcBef>
              <a:buFont typeface="Arial" panose="020B0604020202020204" pitchFamily="34" charset="0"/>
              <a:buNone/>
              <a:defRPr sz="7680" b="1" kern="1200">
                <a:solidFill>
                  <a:schemeClr val="tx1"/>
                </a:solidFill>
                <a:latin typeface="+mn-lt"/>
                <a:ea typeface="+mn-ea"/>
                <a:cs typeface="+mn-cs"/>
              </a:defRPr>
            </a:lvl9pPr>
          </a:lstStyle>
          <a:p>
            <a:r>
              <a:rPr lang="en-US" dirty="0"/>
              <a:t>References</a:t>
            </a:r>
          </a:p>
        </p:txBody>
      </p:sp>
      <p:sp>
        <p:nvSpPr>
          <p:cNvPr id="10" name="Text Placeholder 3">
            <a:extLst>
              <a:ext uri="{FF2B5EF4-FFF2-40B4-BE49-F238E27FC236}">
                <a16:creationId xmlns:a16="http://schemas.microsoft.com/office/drawing/2014/main" id="{07172517-FE56-4993-013E-D05C9E6EE96F}"/>
              </a:ext>
            </a:extLst>
          </p:cNvPr>
          <p:cNvSpPr txBox="1">
            <a:spLocks/>
          </p:cNvSpPr>
          <p:nvPr/>
        </p:nvSpPr>
        <p:spPr>
          <a:xfrm>
            <a:off x="0" y="10419364"/>
            <a:ext cx="17397664" cy="23938408"/>
          </a:xfrm>
          <a:prstGeom prst="rect">
            <a:avLst/>
          </a:prstGeom>
        </p:spPr>
        <p:txBody>
          <a:bodyPr>
            <a:noAutofit/>
          </a:bodyPr>
          <a:lstStyle>
            <a:lvl1pPr marL="0" indent="0" algn="l" defTabSz="4389120" rtl="0" eaLnBrk="1" latinLnBrk="0" hangingPunct="1">
              <a:lnSpc>
                <a:spcPct val="90000"/>
              </a:lnSpc>
              <a:spcBef>
                <a:spcPts val="4800"/>
              </a:spcBef>
              <a:buFont typeface="Arial" panose="020B0604020202020204" pitchFamily="34" charset="0"/>
              <a:buNone/>
              <a:defRPr sz="5000" kern="1200">
                <a:solidFill>
                  <a:schemeClr val="tx1"/>
                </a:solidFill>
                <a:latin typeface="Montserrat" panose="00000500000000000000" pitchFamily="2" charset="0"/>
                <a:ea typeface="+mn-ea"/>
                <a:cs typeface="+mn-cs"/>
              </a:defRPr>
            </a:lvl1pPr>
            <a:lvl2pPr marL="2194560" indent="0" algn="l" defTabSz="4389120" rtl="0" eaLnBrk="1" latinLnBrk="0" hangingPunct="1">
              <a:lnSpc>
                <a:spcPct val="90000"/>
              </a:lnSpc>
              <a:spcBef>
                <a:spcPts val="2400"/>
              </a:spcBef>
              <a:buFont typeface="Arial" panose="020B0604020202020204" pitchFamily="34" charset="0"/>
              <a:buNone/>
              <a:defRPr sz="6720" kern="1200">
                <a:solidFill>
                  <a:schemeClr val="tx1"/>
                </a:solidFill>
                <a:latin typeface="+mn-lt"/>
                <a:ea typeface="+mn-ea"/>
                <a:cs typeface="+mn-cs"/>
              </a:defRPr>
            </a:lvl2pPr>
            <a:lvl3pPr marL="4389120" indent="0" algn="l" defTabSz="4389120" rtl="0" eaLnBrk="1" latinLnBrk="0" hangingPunct="1">
              <a:lnSpc>
                <a:spcPct val="90000"/>
              </a:lnSpc>
              <a:spcBef>
                <a:spcPts val="2400"/>
              </a:spcBef>
              <a:buFont typeface="Arial" panose="020B0604020202020204" pitchFamily="34" charset="0"/>
              <a:buNone/>
              <a:defRPr sz="5760" kern="1200">
                <a:solidFill>
                  <a:schemeClr val="tx1"/>
                </a:solidFill>
                <a:latin typeface="+mn-lt"/>
                <a:ea typeface="+mn-ea"/>
                <a:cs typeface="+mn-cs"/>
              </a:defRPr>
            </a:lvl3pPr>
            <a:lvl4pPr marL="6583680" indent="0" algn="l" defTabSz="4389120" rtl="0" eaLnBrk="1" latinLnBrk="0" hangingPunct="1">
              <a:lnSpc>
                <a:spcPct val="90000"/>
              </a:lnSpc>
              <a:spcBef>
                <a:spcPts val="2400"/>
              </a:spcBef>
              <a:buFont typeface="Arial" panose="020B0604020202020204" pitchFamily="34" charset="0"/>
              <a:buNone/>
              <a:defRPr sz="4800" kern="1200">
                <a:solidFill>
                  <a:schemeClr val="tx1"/>
                </a:solidFill>
                <a:latin typeface="+mn-lt"/>
                <a:ea typeface="+mn-ea"/>
                <a:cs typeface="+mn-cs"/>
              </a:defRPr>
            </a:lvl4pPr>
            <a:lvl5pPr marL="8778240" indent="0" algn="l" defTabSz="4389120" rtl="0" eaLnBrk="1" latinLnBrk="0" hangingPunct="1">
              <a:lnSpc>
                <a:spcPct val="90000"/>
              </a:lnSpc>
              <a:spcBef>
                <a:spcPts val="2400"/>
              </a:spcBef>
              <a:buFont typeface="Arial" panose="020B0604020202020204" pitchFamily="34" charset="0"/>
              <a:buNone/>
              <a:defRPr sz="4800" kern="1200">
                <a:solidFill>
                  <a:schemeClr val="tx1"/>
                </a:solidFill>
                <a:latin typeface="+mn-lt"/>
                <a:ea typeface="+mn-ea"/>
                <a:cs typeface="+mn-cs"/>
              </a:defRPr>
            </a:lvl5pPr>
            <a:lvl6pPr marL="10972800" indent="0" algn="l" defTabSz="4389120" rtl="0" eaLnBrk="1" latinLnBrk="0" hangingPunct="1">
              <a:lnSpc>
                <a:spcPct val="90000"/>
              </a:lnSpc>
              <a:spcBef>
                <a:spcPts val="2400"/>
              </a:spcBef>
              <a:buFont typeface="Arial" panose="020B0604020202020204" pitchFamily="34" charset="0"/>
              <a:buNone/>
              <a:defRPr sz="4800" kern="1200">
                <a:solidFill>
                  <a:schemeClr val="tx1"/>
                </a:solidFill>
                <a:latin typeface="+mn-lt"/>
                <a:ea typeface="+mn-ea"/>
                <a:cs typeface="+mn-cs"/>
              </a:defRPr>
            </a:lvl6pPr>
            <a:lvl7pPr marL="13167360" indent="0" algn="l" defTabSz="4389120" rtl="0" eaLnBrk="1" latinLnBrk="0" hangingPunct="1">
              <a:lnSpc>
                <a:spcPct val="90000"/>
              </a:lnSpc>
              <a:spcBef>
                <a:spcPts val="2400"/>
              </a:spcBef>
              <a:buFont typeface="Arial" panose="020B0604020202020204" pitchFamily="34" charset="0"/>
              <a:buNone/>
              <a:defRPr sz="4800" kern="1200">
                <a:solidFill>
                  <a:schemeClr val="tx1"/>
                </a:solidFill>
                <a:latin typeface="+mn-lt"/>
                <a:ea typeface="+mn-ea"/>
                <a:cs typeface="+mn-cs"/>
              </a:defRPr>
            </a:lvl7pPr>
            <a:lvl8pPr marL="15361920" indent="0" algn="l" defTabSz="4389120" rtl="0" eaLnBrk="1" latinLnBrk="0" hangingPunct="1">
              <a:lnSpc>
                <a:spcPct val="90000"/>
              </a:lnSpc>
              <a:spcBef>
                <a:spcPts val="2400"/>
              </a:spcBef>
              <a:buFont typeface="Arial" panose="020B0604020202020204" pitchFamily="34" charset="0"/>
              <a:buNone/>
              <a:defRPr sz="4800" kern="1200">
                <a:solidFill>
                  <a:schemeClr val="tx1"/>
                </a:solidFill>
                <a:latin typeface="+mn-lt"/>
                <a:ea typeface="+mn-ea"/>
                <a:cs typeface="+mn-cs"/>
              </a:defRPr>
            </a:lvl8pPr>
            <a:lvl9pPr marL="17556480" indent="0" algn="l" defTabSz="4389120" rtl="0" eaLnBrk="1" latinLnBrk="0" hangingPunct="1">
              <a:lnSpc>
                <a:spcPct val="90000"/>
              </a:lnSpc>
              <a:spcBef>
                <a:spcPts val="2400"/>
              </a:spcBef>
              <a:buFont typeface="Arial" panose="020B0604020202020204" pitchFamily="34" charset="0"/>
              <a:buNone/>
              <a:defRPr sz="4800" kern="1200">
                <a:solidFill>
                  <a:schemeClr val="tx1"/>
                </a:solidFill>
                <a:latin typeface="+mn-lt"/>
                <a:ea typeface="+mn-ea"/>
                <a:cs typeface="+mn-cs"/>
              </a:defRPr>
            </a:lvl9pPr>
          </a:lstStyle>
          <a:p>
            <a:pPr algn="just">
              <a:lnSpc>
                <a:spcPct val="120000"/>
              </a:lnSpc>
            </a:pPr>
            <a:r>
              <a:rPr lang="en-US" sz="3200" dirty="0"/>
              <a:t>Alzheimer’s Disease is a key challenge for healthcare. Longitudinal (observational) databases document heterogeneous patient experiences over time and provide the unique potential for mining important information from the data. ADNI is a multicenter longitudinal study collated from patients at different stages of the disease and from healthy volunteers. Disease progression is tracked using neuroimaging methods, biochemical biomarkers, and cognitive test scores. Genetics and demographic data are also collated. data archive hosted at the Laboratory of </a:t>
            </a:r>
            <a:r>
              <a:rPr lang="en-US" sz="3200" dirty="0" err="1"/>
              <a:t>NeuroImaging</a:t>
            </a:r>
            <a:r>
              <a:rPr lang="en-US" sz="3200" dirty="0"/>
              <a:t> (LONI) at the University of Southern California [1].</a:t>
            </a:r>
          </a:p>
          <a:p>
            <a:pPr algn="just">
              <a:lnSpc>
                <a:spcPct val="120000"/>
              </a:lnSpc>
            </a:pPr>
            <a:endParaRPr lang="en-US" sz="3200" dirty="0"/>
          </a:p>
          <a:p>
            <a:pPr algn="just">
              <a:lnSpc>
                <a:spcPct val="120000"/>
              </a:lnSpc>
            </a:pPr>
            <a:endParaRPr lang="en-US" sz="3200" dirty="0"/>
          </a:p>
          <a:p>
            <a:pPr algn="just">
              <a:lnSpc>
                <a:spcPct val="120000"/>
              </a:lnSpc>
            </a:pPr>
            <a:endParaRPr lang="en-US" sz="3200" dirty="0"/>
          </a:p>
          <a:p>
            <a:pPr algn="just">
              <a:lnSpc>
                <a:spcPct val="120000"/>
              </a:lnSpc>
            </a:pPr>
            <a:endParaRPr lang="en-US" sz="3200" dirty="0"/>
          </a:p>
          <a:p>
            <a:pPr algn="just">
              <a:lnSpc>
                <a:spcPct val="120000"/>
              </a:lnSpc>
            </a:pPr>
            <a:endParaRPr lang="en-US" sz="3200" dirty="0"/>
          </a:p>
          <a:p>
            <a:pPr algn="just">
              <a:lnSpc>
                <a:spcPct val="120000"/>
              </a:lnSpc>
            </a:pPr>
            <a:endParaRPr lang="en-US" sz="3200" dirty="0"/>
          </a:p>
          <a:p>
            <a:pPr algn="just">
              <a:lnSpc>
                <a:spcPct val="120000"/>
              </a:lnSpc>
            </a:pPr>
            <a:endParaRPr lang="en-US" sz="3200" dirty="0"/>
          </a:p>
          <a:p>
            <a:pPr algn="just">
              <a:lnSpc>
                <a:spcPct val="120000"/>
              </a:lnSpc>
            </a:pPr>
            <a:endParaRPr lang="en-US" sz="3200" dirty="0"/>
          </a:p>
          <a:p>
            <a:pPr algn="just">
              <a:lnSpc>
                <a:spcPct val="120000"/>
              </a:lnSpc>
            </a:pPr>
            <a:endParaRPr lang="en-US" sz="3200" dirty="0"/>
          </a:p>
          <a:p>
            <a:pPr algn="just">
              <a:lnSpc>
                <a:spcPct val="120000"/>
              </a:lnSpc>
            </a:pPr>
            <a:endParaRPr lang="en-US" sz="3200" dirty="0"/>
          </a:p>
          <a:p>
            <a:pPr algn="just">
              <a:lnSpc>
                <a:spcPct val="120000"/>
              </a:lnSpc>
            </a:pPr>
            <a:endParaRPr lang="en-US" sz="3200" dirty="0"/>
          </a:p>
        </p:txBody>
      </p:sp>
      <p:sp>
        <p:nvSpPr>
          <p:cNvPr id="11" name="Text Placeholder 3">
            <a:extLst>
              <a:ext uri="{FF2B5EF4-FFF2-40B4-BE49-F238E27FC236}">
                <a16:creationId xmlns:a16="http://schemas.microsoft.com/office/drawing/2014/main" id="{7D8DBEFF-1106-9E46-3034-C52921BB3E26}"/>
              </a:ext>
            </a:extLst>
          </p:cNvPr>
          <p:cNvSpPr txBox="1">
            <a:spLocks/>
          </p:cNvSpPr>
          <p:nvPr/>
        </p:nvSpPr>
        <p:spPr>
          <a:xfrm>
            <a:off x="17790695" y="23366249"/>
            <a:ext cx="10924674" cy="8665873"/>
          </a:xfrm>
          <a:prstGeom prst="rect">
            <a:avLst/>
          </a:prstGeom>
        </p:spPr>
        <p:txBody>
          <a:bodyPr>
            <a:normAutofit/>
          </a:bodyPr>
          <a:lstStyle>
            <a:lvl1pPr marL="0" indent="0" algn="l" defTabSz="4389120" rtl="0" eaLnBrk="1" latinLnBrk="0" hangingPunct="1">
              <a:lnSpc>
                <a:spcPct val="90000"/>
              </a:lnSpc>
              <a:spcBef>
                <a:spcPts val="4800"/>
              </a:spcBef>
              <a:buFont typeface="Arial" panose="020B0604020202020204" pitchFamily="34" charset="0"/>
              <a:buNone/>
              <a:defRPr sz="5000" kern="1200">
                <a:solidFill>
                  <a:schemeClr val="tx1"/>
                </a:solidFill>
                <a:latin typeface="Montserrat" panose="00000500000000000000" pitchFamily="2" charset="0"/>
                <a:ea typeface="+mn-ea"/>
                <a:cs typeface="+mn-cs"/>
              </a:defRPr>
            </a:lvl1pPr>
            <a:lvl2pPr marL="2194560" indent="0" algn="l" defTabSz="4389120" rtl="0" eaLnBrk="1" latinLnBrk="0" hangingPunct="1">
              <a:lnSpc>
                <a:spcPct val="90000"/>
              </a:lnSpc>
              <a:spcBef>
                <a:spcPts val="2400"/>
              </a:spcBef>
              <a:buFont typeface="Arial" panose="020B0604020202020204" pitchFamily="34" charset="0"/>
              <a:buNone/>
              <a:defRPr sz="6720" kern="1200">
                <a:solidFill>
                  <a:schemeClr val="tx1"/>
                </a:solidFill>
                <a:latin typeface="+mn-lt"/>
                <a:ea typeface="+mn-ea"/>
                <a:cs typeface="+mn-cs"/>
              </a:defRPr>
            </a:lvl2pPr>
            <a:lvl3pPr marL="4389120" indent="0" algn="l" defTabSz="4389120" rtl="0" eaLnBrk="1" latinLnBrk="0" hangingPunct="1">
              <a:lnSpc>
                <a:spcPct val="90000"/>
              </a:lnSpc>
              <a:spcBef>
                <a:spcPts val="2400"/>
              </a:spcBef>
              <a:buFont typeface="Arial" panose="020B0604020202020204" pitchFamily="34" charset="0"/>
              <a:buNone/>
              <a:defRPr sz="5760" kern="1200">
                <a:solidFill>
                  <a:schemeClr val="tx1"/>
                </a:solidFill>
                <a:latin typeface="+mn-lt"/>
                <a:ea typeface="+mn-ea"/>
                <a:cs typeface="+mn-cs"/>
              </a:defRPr>
            </a:lvl3pPr>
            <a:lvl4pPr marL="6583680" indent="0" algn="l" defTabSz="4389120" rtl="0" eaLnBrk="1" latinLnBrk="0" hangingPunct="1">
              <a:lnSpc>
                <a:spcPct val="90000"/>
              </a:lnSpc>
              <a:spcBef>
                <a:spcPts val="2400"/>
              </a:spcBef>
              <a:buFont typeface="Arial" panose="020B0604020202020204" pitchFamily="34" charset="0"/>
              <a:buNone/>
              <a:defRPr sz="4800" kern="1200">
                <a:solidFill>
                  <a:schemeClr val="tx1"/>
                </a:solidFill>
                <a:latin typeface="+mn-lt"/>
                <a:ea typeface="+mn-ea"/>
                <a:cs typeface="+mn-cs"/>
              </a:defRPr>
            </a:lvl4pPr>
            <a:lvl5pPr marL="8778240" indent="0" algn="l" defTabSz="4389120" rtl="0" eaLnBrk="1" latinLnBrk="0" hangingPunct="1">
              <a:lnSpc>
                <a:spcPct val="90000"/>
              </a:lnSpc>
              <a:spcBef>
                <a:spcPts val="2400"/>
              </a:spcBef>
              <a:buFont typeface="Arial" panose="020B0604020202020204" pitchFamily="34" charset="0"/>
              <a:buNone/>
              <a:defRPr sz="4800" kern="1200">
                <a:solidFill>
                  <a:schemeClr val="tx1"/>
                </a:solidFill>
                <a:latin typeface="+mn-lt"/>
                <a:ea typeface="+mn-ea"/>
                <a:cs typeface="+mn-cs"/>
              </a:defRPr>
            </a:lvl5pPr>
            <a:lvl6pPr marL="10972800" indent="0" algn="l" defTabSz="4389120" rtl="0" eaLnBrk="1" latinLnBrk="0" hangingPunct="1">
              <a:lnSpc>
                <a:spcPct val="90000"/>
              </a:lnSpc>
              <a:spcBef>
                <a:spcPts val="2400"/>
              </a:spcBef>
              <a:buFont typeface="Arial" panose="020B0604020202020204" pitchFamily="34" charset="0"/>
              <a:buNone/>
              <a:defRPr sz="4800" kern="1200">
                <a:solidFill>
                  <a:schemeClr val="tx1"/>
                </a:solidFill>
                <a:latin typeface="+mn-lt"/>
                <a:ea typeface="+mn-ea"/>
                <a:cs typeface="+mn-cs"/>
              </a:defRPr>
            </a:lvl6pPr>
            <a:lvl7pPr marL="13167360" indent="0" algn="l" defTabSz="4389120" rtl="0" eaLnBrk="1" latinLnBrk="0" hangingPunct="1">
              <a:lnSpc>
                <a:spcPct val="90000"/>
              </a:lnSpc>
              <a:spcBef>
                <a:spcPts val="2400"/>
              </a:spcBef>
              <a:buFont typeface="Arial" panose="020B0604020202020204" pitchFamily="34" charset="0"/>
              <a:buNone/>
              <a:defRPr sz="4800" kern="1200">
                <a:solidFill>
                  <a:schemeClr val="tx1"/>
                </a:solidFill>
                <a:latin typeface="+mn-lt"/>
                <a:ea typeface="+mn-ea"/>
                <a:cs typeface="+mn-cs"/>
              </a:defRPr>
            </a:lvl7pPr>
            <a:lvl8pPr marL="15361920" indent="0" algn="l" defTabSz="4389120" rtl="0" eaLnBrk="1" latinLnBrk="0" hangingPunct="1">
              <a:lnSpc>
                <a:spcPct val="90000"/>
              </a:lnSpc>
              <a:spcBef>
                <a:spcPts val="2400"/>
              </a:spcBef>
              <a:buFont typeface="Arial" panose="020B0604020202020204" pitchFamily="34" charset="0"/>
              <a:buNone/>
              <a:defRPr sz="4800" kern="1200">
                <a:solidFill>
                  <a:schemeClr val="tx1"/>
                </a:solidFill>
                <a:latin typeface="+mn-lt"/>
                <a:ea typeface="+mn-ea"/>
                <a:cs typeface="+mn-cs"/>
              </a:defRPr>
            </a:lvl8pPr>
            <a:lvl9pPr marL="17556480" indent="0" algn="l" defTabSz="4389120" rtl="0" eaLnBrk="1" latinLnBrk="0" hangingPunct="1">
              <a:lnSpc>
                <a:spcPct val="90000"/>
              </a:lnSpc>
              <a:spcBef>
                <a:spcPts val="2400"/>
              </a:spcBef>
              <a:buFont typeface="Arial" panose="020B0604020202020204" pitchFamily="34" charset="0"/>
              <a:buNone/>
              <a:defRPr sz="4800" kern="1200">
                <a:solidFill>
                  <a:schemeClr val="tx1"/>
                </a:solidFill>
                <a:latin typeface="+mn-lt"/>
                <a:ea typeface="+mn-ea"/>
                <a:cs typeface="+mn-cs"/>
              </a:defRPr>
            </a:lvl9pPr>
          </a:lstStyle>
          <a:p>
            <a:pPr>
              <a:lnSpc>
                <a:spcPct val="100000"/>
              </a:lnSpc>
            </a:pPr>
            <a:endParaRPr lang="en-US" sz="2200" dirty="0"/>
          </a:p>
        </p:txBody>
      </p:sp>
      <p:sp>
        <p:nvSpPr>
          <p:cNvPr id="12" name="Text Placeholder 3">
            <a:extLst>
              <a:ext uri="{FF2B5EF4-FFF2-40B4-BE49-F238E27FC236}">
                <a16:creationId xmlns:a16="http://schemas.microsoft.com/office/drawing/2014/main" id="{A2104735-A2A0-7176-EF99-B66149C16115}"/>
              </a:ext>
            </a:extLst>
          </p:cNvPr>
          <p:cNvSpPr txBox="1">
            <a:spLocks/>
          </p:cNvSpPr>
          <p:nvPr/>
        </p:nvSpPr>
        <p:spPr>
          <a:xfrm>
            <a:off x="17790695" y="7019971"/>
            <a:ext cx="14165178" cy="8088192"/>
          </a:xfrm>
          <a:prstGeom prst="rect">
            <a:avLst/>
          </a:prstGeom>
        </p:spPr>
        <p:txBody>
          <a:bodyPr>
            <a:normAutofit/>
          </a:bodyPr>
          <a:lstStyle>
            <a:lvl1pPr marL="0" indent="0" algn="l" defTabSz="4389120" rtl="0" eaLnBrk="1" latinLnBrk="0" hangingPunct="1">
              <a:lnSpc>
                <a:spcPct val="90000"/>
              </a:lnSpc>
              <a:spcBef>
                <a:spcPts val="4800"/>
              </a:spcBef>
              <a:buFont typeface="Arial" panose="020B0604020202020204" pitchFamily="34" charset="0"/>
              <a:buNone/>
              <a:defRPr sz="5000" kern="1200">
                <a:solidFill>
                  <a:schemeClr val="tx1"/>
                </a:solidFill>
                <a:latin typeface="Montserrat" panose="00000500000000000000" pitchFamily="2" charset="0"/>
                <a:ea typeface="+mn-ea"/>
                <a:cs typeface="+mn-cs"/>
              </a:defRPr>
            </a:lvl1pPr>
            <a:lvl2pPr marL="2194560" indent="0" algn="l" defTabSz="4389120" rtl="0" eaLnBrk="1" latinLnBrk="0" hangingPunct="1">
              <a:lnSpc>
                <a:spcPct val="90000"/>
              </a:lnSpc>
              <a:spcBef>
                <a:spcPts val="2400"/>
              </a:spcBef>
              <a:buFont typeface="Arial" panose="020B0604020202020204" pitchFamily="34" charset="0"/>
              <a:buNone/>
              <a:defRPr sz="6720" kern="1200">
                <a:solidFill>
                  <a:schemeClr val="tx1"/>
                </a:solidFill>
                <a:latin typeface="+mn-lt"/>
                <a:ea typeface="+mn-ea"/>
                <a:cs typeface="+mn-cs"/>
              </a:defRPr>
            </a:lvl2pPr>
            <a:lvl3pPr marL="4389120" indent="0" algn="l" defTabSz="4389120" rtl="0" eaLnBrk="1" latinLnBrk="0" hangingPunct="1">
              <a:lnSpc>
                <a:spcPct val="90000"/>
              </a:lnSpc>
              <a:spcBef>
                <a:spcPts val="2400"/>
              </a:spcBef>
              <a:buFont typeface="Arial" panose="020B0604020202020204" pitchFamily="34" charset="0"/>
              <a:buNone/>
              <a:defRPr sz="5760" kern="1200">
                <a:solidFill>
                  <a:schemeClr val="tx1"/>
                </a:solidFill>
                <a:latin typeface="+mn-lt"/>
                <a:ea typeface="+mn-ea"/>
                <a:cs typeface="+mn-cs"/>
              </a:defRPr>
            </a:lvl3pPr>
            <a:lvl4pPr marL="6583680" indent="0" algn="l" defTabSz="4389120" rtl="0" eaLnBrk="1" latinLnBrk="0" hangingPunct="1">
              <a:lnSpc>
                <a:spcPct val="90000"/>
              </a:lnSpc>
              <a:spcBef>
                <a:spcPts val="2400"/>
              </a:spcBef>
              <a:buFont typeface="Arial" panose="020B0604020202020204" pitchFamily="34" charset="0"/>
              <a:buNone/>
              <a:defRPr sz="4800" kern="1200">
                <a:solidFill>
                  <a:schemeClr val="tx1"/>
                </a:solidFill>
                <a:latin typeface="+mn-lt"/>
                <a:ea typeface="+mn-ea"/>
                <a:cs typeface="+mn-cs"/>
              </a:defRPr>
            </a:lvl4pPr>
            <a:lvl5pPr marL="8778240" indent="0" algn="l" defTabSz="4389120" rtl="0" eaLnBrk="1" latinLnBrk="0" hangingPunct="1">
              <a:lnSpc>
                <a:spcPct val="90000"/>
              </a:lnSpc>
              <a:spcBef>
                <a:spcPts val="2400"/>
              </a:spcBef>
              <a:buFont typeface="Arial" panose="020B0604020202020204" pitchFamily="34" charset="0"/>
              <a:buNone/>
              <a:defRPr sz="4800" kern="1200">
                <a:solidFill>
                  <a:schemeClr val="tx1"/>
                </a:solidFill>
                <a:latin typeface="+mn-lt"/>
                <a:ea typeface="+mn-ea"/>
                <a:cs typeface="+mn-cs"/>
              </a:defRPr>
            </a:lvl5pPr>
            <a:lvl6pPr marL="10972800" indent="0" algn="l" defTabSz="4389120" rtl="0" eaLnBrk="1" latinLnBrk="0" hangingPunct="1">
              <a:lnSpc>
                <a:spcPct val="90000"/>
              </a:lnSpc>
              <a:spcBef>
                <a:spcPts val="2400"/>
              </a:spcBef>
              <a:buFont typeface="Arial" panose="020B0604020202020204" pitchFamily="34" charset="0"/>
              <a:buNone/>
              <a:defRPr sz="4800" kern="1200">
                <a:solidFill>
                  <a:schemeClr val="tx1"/>
                </a:solidFill>
                <a:latin typeface="+mn-lt"/>
                <a:ea typeface="+mn-ea"/>
                <a:cs typeface="+mn-cs"/>
              </a:defRPr>
            </a:lvl6pPr>
            <a:lvl7pPr marL="13167360" indent="0" algn="l" defTabSz="4389120" rtl="0" eaLnBrk="1" latinLnBrk="0" hangingPunct="1">
              <a:lnSpc>
                <a:spcPct val="90000"/>
              </a:lnSpc>
              <a:spcBef>
                <a:spcPts val="2400"/>
              </a:spcBef>
              <a:buFont typeface="Arial" panose="020B0604020202020204" pitchFamily="34" charset="0"/>
              <a:buNone/>
              <a:defRPr sz="4800" kern="1200">
                <a:solidFill>
                  <a:schemeClr val="tx1"/>
                </a:solidFill>
                <a:latin typeface="+mn-lt"/>
                <a:ea typeface="+mn-ea"/>
                <a:cs typeface="+mn-cs"/>
              </a:defRPr>
            </a:lvl7pPr>
            <a:lvl8pPr marL="15361920" indent="0" algn="l" defTabSz="4389120" rtl="0" eaLnBrk="1" latinLnBrk="0" hangingPunct="1">
              <a:lnSpc>
                <a:spcPct val="90000"/>
              </a:lnSpc>
              <a:spcBef>
                <a:spcPts val="2400"/>
              </a:spcBef>
              <a:buFont typeface="Arial" panose="020B0604020202020204" pitchFamily="34" charset="0"/>
              <a:buNone/>
              <a:defRPr sz="4800" kern="1200">
                <a:solidFill>
                  <a:schemeClr val="tx1"/>
                </a:solidFill>
                <a:latin typeface="+mn-lt"/>
                <a:ea typeface="+mn-ea"/>
                <a:cs typeface="+mn-cs"/>
              </a:defRPr>
            </a:lvl8pPr>
            <a:lvl9pPr marL="17556480" indent="0" algn="l" defTabSz="4389120" rtl="0" eaLnBrk="1" latinLnBrk="0" hangingPunct="1">
              <a:lnSpc>
                <a:spcPct val="90000"/>
              </a:lnSpc>
              <a:spcBef>
                <a:spcPts val="2400"/>
              </a:spcBef>
              <a:buFont typeface="Arial" panose="020B0604020202020204" pitchFamily="34" charset="0"/>
              <a:buNone/>
              <a:defRPr sz="4800" kern="1200">
                <a:solidFill>
                  <a:schemeClr val="tx1"/>
                </a:solidFill>
                <a:latin typeface="+mn-lt"/>
                <a:ea typeface="+mn-ea"/>
                <a:cs typeface="+mn-cs"/>
              </a:defRPr>
            </a:lvl9pPr>
          </a:lstStyle>
          <a:p>
            <a:pPr marL="514350" indent="-514350">
              <a:lnSpc>
                <a:spcPct val="120000"/>
              </a:lnSpc>
              <a:spcBef>
                <a:spcPts val="600"/>
              </a:spcBef>
              <a:buAutoNum type="arabicPeriod"/>
            </a:pPr>
            <a:r>
              <a:rPr lang="en-US" sz="3200" dirty="0"/>
              <a:t>To develop new models of Alzheimer’s disease progression by using various machine learning algorithms. The models should be able to predict future key outcomes: </a:t>
            </a:r>
          </a:p>
          <a:p>
            <a:pPr marL="457200" indent="-457200">
              <a:lnSpc>
                <a:spcPct val="120000"/>
              </a:lnSpc>
              <a:spcBef>
                <a:spcPts val="600"/>
              </a:spcBef>
              <a:buFont typeface="Arial" panose="020B0604020202020204" pitchFamily="34" charset="0"/>
              <a:buChar char="•"/>
            </a:pPr>
            <a:r>
              <a:rPr lang="en-US" sz="3200" dirty="0"/>
              <a:t>Clinical diagnosis</a:t>
            </a:r>
          </a:p>
          <a:p>
            <a:pPr marL="457200" indent="-457200">
              <a:lnSpc>
                <a:spcPct val="120000"/>
              </a:lnSpc>
              <a:spcBef>
                <a:spcPts val="600"/>
              </a:spcBef>
              <a:buFont typeface="Arial" panose="020B0604020202020204" pitchFamily="34" charset="0"/>
              <a:buChar char="•"/>
            </a:pPr>
            <a:r>
              <a:rPr lang="en-US" sz="3200" dirty="0"/>
              <a:t>Cognitive test results</a:t>
            </a:r>
          </a:p>
          <a:p>
            <a:pPr marL="457200" indent="-457200">
              <a:lnSpc>
                <a:spcPct val="120000"/>
              </a:lnSpc>
              <a:spcBef>
                <a:spcPts val="600"/>
              </a:spcBef>
              <a:buFont typeface="Arial" panose="020B0604020202020204" pitchFamily="34" charset="0"/>
              <a:buChar char="•"/>
            </a:pPr>
            <a:r>
              <a:rPr lang="en-US" sz="3200" dirty="0"/>
              <a:t>Imaging results such as total volume of the ventricles. </a:t>
            </a:r>
          </a:p>
          <a:p>
            <a:pPr marL="457200" indent="-457200">
              <a:lnSpc>
                <a:spcPct val="120000"/>
              </a:lnSpc>
              <a:spcBef>
                <a:spcPts val="600"/>
              </a:spcBef>
              <a:buFont typeface="Arial" panose="020B0604020202020204" pitchFamily="34" charset="0"/>
              <a:buChar char="•"/>
            </a:pPr>
            <a:endParaRPr lang="en-US" sz="3200" dirty="0"/>
          </a:p>
          <a:p>
            <a:pPr>
              <a:lnSpc>
                <a:spcPct val="120000"/>
              </a:lnSpc>
              <a:spcBef>
                <a:spcPts val="600"/>
              </a:spcBef>
            </a:pPr>
            <a:r>
              <a:rPr lang="en-US" sz="3200" dirty="0"/>
              <a:t>2. Identify patient factors that impact the future diagnosis of AD or disease progression: lifestyle attributes, existing comorbidities (and biochemical features of comorbidities such as inflammation biomarkers), medications used for these comorbidities, and pharmacological interventions for AD on the disease progression by interpreting the models obtained in objective 1.</a:t>
            </a:r>
          </a:p>
        </p:txBody>
      </p:sp>
      <p:sp>
        <p:nvSpPr>
          <p:cNvPr id="13" name="Text Placeholder 3">
            <a:extLst>
              <a:ext uri="{FF2B5EF4-FFF2-40B4-BE49-F238E27FC236}">
                <a16:creationId xmlns:a16="http://schemas.microsoft.com/office/drawing/2014/main" id="{9AA10919-F8A3-EF2F-0086-7BFAADD72F59}"/>
              </a:ext>
            </a:extLst>
          </p:cNvPr>
          <p:cNvSpPr txBox="1">
            <a:spLocks/>
          </p:cNvSpPr>
          <p:nvPr/>
        </p:nvSpPr>
        <p:spPr>
          <a:xfrm>
            <a:off x="32451735" y="16573656"/>
            <a:ext cx="11137475" cy="7858202"/>
          </a:xfrm>
          <a:prstGeom prst="rect">
            <a:avLst/>
          </a:prstGeom>
        </p:spPr>
        <p:txBody>
          <a:bodyPr>
            <a:noAutofit/>
          </a:bodyPr>
          <a:lstStyle>
            <a:lvl1pPr marL="0" indent="0" algn="l" defTabSz="4389120" rtl="0" eaLnBrk="1" latinLnBrk="0" hangingPunct="1">
              <a:lnSpc>
                <a:spcPct val="90000"/>
              </a:lnSpc>
              <a:spcBef>
                <a:spcPts val="4800"/>
              </a:spcBef>
              <a:buFont typeface="Arial" panose="020B0604020202020204" pitchFamily="34" charset="0"/>
              <a:buNone/>
              <a:defRPr sz="5000" kern="1200">
                <a:solidFill>
                  <a:schemeClr val="tx1"/>
                </a:solidFill>
                <a:latin typeface="Montserrat" panose="00000500000000000000" pitchFamily="2" charset="0"/>
                <a:ea typeface="+mn-ea"/>
                <a:cs typeface="+mn-cs"/>
              </a:defRPr>
            </a:lvl1pPr>
            <a:lvl2pPr marL="2194560" indent="0" algn="l" defTabSz="4389120" rtl="0" eaLnBrk="1" latinLnBrk="0" hangingPunct="1">
              <a:lnSpc>
                <a:spcPct val="90000"/>
              </a:lnSpc>
              <a:spcBef>
                <a:spcPts val="2400"/>
              </a:spcBef>
              <a:buFont typeface="Arial" panose="020B0604020202020204" pitchFamily="34" charset="0"/>
              <a:buNone/>
              <a:defRPr sz="6720" kern="1200">
                <a:solidFill>
                  <a:schemeClr val="tx1"/>
                </a:solidFill>
                <a:latin typeface="+mn-lt"/>
                <a:ea typeface="+mn-ea"/>
                <a:cs typeface="+mn-cs"/>
              </a:defRPr>
            </a:lvl2pPr>
            <a:lvl3pPr marL="4389120" indent="0" algn="l" defTabSz="4389120" rtl="0" eaLnBrk="1" latinLnBrk="0" hangingPunct="1">
              <a:lnSpc>
                <a:spcPct val="90000"/>
              </a:lnSpc>
              <a:spcBef>
                <a:spcPts val="2400"/>
              </a:spcBef>
              <a:buFont typeface="Arial" panose="020B0604020202020204" pitchFamily="34" charset="0"/>
              <a:buNone/>
              <a:defRPr sz="5760" kern="1200">
                <a:solidFill>
                  <a:schemeClr val="tx1"/>
                </a:solidFill>
                <a:latin typeface="+mn-lt"/>
                <a:ea typeface="+mn-ea"/>
                <a:cs typeface="+mn-cs"/>
              </a:defRPr>
            </a:lvl3pPr>
            <a:lvl4pPr marL="6583680" indent="0" algn="l" defTabSz="4389120" rtl="0" eaLnBrk="1" latinLnBrk="0" hangingPunct="1">
              <a:lnSpc>
                <a:spcPct val="90000"/>
              </a:lnSpc>
              <a:spcBef>
                <a:spcPts val="2400"/>
              </a:spcBef>
              <a:buFont typeface="Arial" panose="020B0604020202020204" pitchFamily="34" charset="0"/>
              <a:buNone/>
              <a:defRPr sz="4800" kern="1200">
                <a:solidFill>
                  <a:schemeClr val="tx1"/>
                </a:solidFill>
                <a:latin typeface="+mn-lt"/>
                <a:ea typeface="+mn-ea"/>
                <a:cs typeface="+mn-cs"/>
              </a:defRPr>
            </a:lvl4pPr>
            <a:lvl5pPr marL="8778240" indent="0" algn="l" defTabSz="4389120" rtl="0" eaLnBrk="1" latinLnBrk="0" hangingPunct="1">
              <a:lnSpc>
                <a:spcPct val="90000"/>
              </a:lnSpc>
              <a:spcBef>
                <a:spcPts val="2400"/>
              </a:spcBef>
              <a:buFont typeface="Arial" panose="020B0604020202020204" pitchFamily="34" charset="0"/>
              <a:buNone/>
              <a:defRPr sz="4800" kern="1200">
                <a:solidFill>
                  <a:schemeClr val="tx1"/>
                </a:solidFill>
                <a:latin typeface="+mn-lt"/>
                <a:ea typeface="+mn-ea"/>
                <a:cs typeface="+mn-cs"/>
              </a:defRPr>
            </a:lvl5pPr>
            <a:lvl6pPr marL="10972800" indent="0" algn="l" defTabSz="4389120" rtl="0" eaLnBrk="1" latinLnBrk="0" hangingPunct="1">
              <a:lnSpc>
                <a:spcPct val="90000"/>
              </a:lnSpc>
              <a:spcBef>
                <a:spcPts val="2400"/>
              </a:spcBef>
              <a:buFont typeface="Arial" panose="020B0604020202020204" pitchFamily="34" charset="0"/>
              <a:buNone/>
              <a:defRPr sz="4800" kern="1200">
                <a:solidFill>
                  <a:schemeClr val="tx1"/>
                </a:solidFill>
                <a:latin typeface="+mn-lt"/>
                <a:ea typeface="+mn-ea"/>
                <a:cs typeface="+mn-cs"/>
              </a:defRPr>
            </a:lvl6pPr>
            <a:lvl7pPr marL="13167360" indent="0" algn="l" defTabSz="4389120" rtl="0" eaLnBrk="1" latinLnBrk="0" hangingPunct="1">
              <a:lnSpc>
                <a:spcPct val="90000"/>
              </a:lnSpc>
              <a:spcBef>
                <a:spcPts val="2400"/>
              </a:spcBef>
              <a:buFont typeface="Arial" panose="020B0604020202020204" pitchFamily="34" charset="0"/>
              <a:buNone/>
              <a:defRPr sz="4800" kern="1200">
                <a:solidFill>
                  <a:schemeClr val="tx1"/>
                </a:solidFill>
                <a:latin typeface="+mn-lt"/>
                <a:ea typeface="+mn-ea"/>
                <a:cs typeface="+mn-cs"/>
              </a:defRPr>
            </a:lvl7pPr>
            <a:lvl8pPr marL="15361920" indent="0" algn="l" defTabSz="4389120" rtl="0" eaLnBrk="1" latinLnBrk="0" hangingPunct="1">
              <a:lnSpc>
                <a:spcPct val="90000"/>
              </a:lnSpc>
              <a:spcBef>
                <a:spcPts val="2400"/>
              </a:spcBef>
              <a:buFont typeface="Arial" panose="020B0604020202020204" pitchFamily="34" charset="0"/>
              <a:buNone/>
              <a:defRPr sz="4800" kern="1200">
                <a:solidFill>
                  <a:schemeClr val="tx1"/>
                </a:solidFill>
                <a:latin typeface="+mn-lt"/>
                <a:ea typeface="+mn-ea"/>
                <a:cs typeface="+mn-cs"/>
              </a:defRPr>
            </a:lvl8pPr>
            <a:lvl9pPr marL="17556480" indent="0" algn="l" defTabSz="4389120" rtl="0" eaLnBrk="1" latinLnBrk="0" hangingPunct="1">
              <a:lnSpc>
                <a:spcPct val="90000"/>
              </a:lnSpc>
              <a:spcBef>
                <a:spcPts val="2400"/>
              </a:spcBef>
              <a:buFont typeface="Arial" panose="020B0604020202020204" pitchFamily="34" charset="0"/>
              <a:buNone/>
              <a:defRPr sz="4800" kern="1200">
                <a:solidFill>
                  <a:schemeClr val="tx1"/>
                </a:solidFill>
                <a:latin typeface="+mn-lt"/>
                <a:ea typeface="+mn-ea"/>
                <a:cs typeface="+mn-cs"/>
              </a:defRPr>
            </a:lvl9pPr>
          </a:lstStyle>
          <a:p>
            <a:pPr algn="just">
              <a:spcBef>
                <a:spcPts val="600"/>
              </a:spcBef>
            </a:pPr>
            <a:r>
              <a:rPr lang="en-US" sz="3200" dirty="0"/>
              <a:t>Previous models indicate a complicated relationship between various biomarkers of the disease and the clinical measures of cognitive decline.  Decision tree algorithms may improve prediction accuracy given the non-linearity of the data as they do not postulate any particular type of data distribution or model structure, with the ability to cope with complex relationships. In addition, by using CTF, time indexes of the biomarkers will be considered in the modeling to account for temporal patterns. This is the second novelty of the proposed method that has the potential to improve the algorithms’ predictive performance when applied to longitudinal data.</a:t>
            </a:r>
          </a:p>
          <a:p>
            <a:pPr algn="just">
              <a:spcBef>
                <a:spcPts val="600"/>
              </a:spcBef>
            </a:pPr>
            <a:r>
              <a:rPr lang="en-US" sz="3200" dirty="0"/>
              <a:t>The focus is to identify patient factors that may be modifiable lifestyle options or comorbidities that may be managed/treated by various interventions. Hence, identifying such factors will impact the patients’ health outcomes.</a:t>
            </a:r>
          </a:p>
        </p:txBody>
      </p:sp>
      <p:sp>
        <p:nvSpPr>
          <p:cNvPr id="14" name="Text Placeholder 3">
            <a:extLst>
              <a:ext uri="{FF2B5EF4-FFF2-40B4-BE49-F238E27FC236}">
                <a16:creationId xmlns:a16="http://schemas.microsoft.com/office/drawing/2014/main" id="{825962DF-62B5-CDE8-E819-A750D873F588}"/>
              </a:ext>
            </a:extLst>
          </p:cNvPr>
          <p:cNvSpPr txBox="1">
            <a:spLocks/>
          </p:cNvSpPr>
          <p:nvPr/>
        </p:nvSpPr>
        <p:spPr>
          <a:xfrm>
            <a:off x="18293570" y="29313007"/>
            <a:ext cx="14165178" cy="2762141"/>
          </a:xfrm>
          <a:prstGeom prst="rect">
            <a:avLst/>
          </a:prstGeom>
        </p:spPr>
        <p:txBody>
          <a:bodyPr>
            <a:noAutofit/>
          </a:bodyPr>
          <a:lstStyle>
            <a:lvl1pPr marL="0" indent="0" algn="l" defTabSz="4389120" rtl="0" eaLnBrk="1" latinLnBrk="0" hangingPunct="1">
              <a:lnSpc>
                <a:spcPct val="90000"/>
              </a:lnSpc>
              <a:spcBef>
                <a:spcPts val="4800"/>
              </a:spcBef>
              <a:buFont typeface="Arial" panose="020B0604020202020204" pitchFamily="34" charset="0"/>
              <a:buNone/>
              <a:defRPr sz="5000" kern="1200">
                <a:solidFill>
                  <a:schemeClr val="tx1"/>
                </a:solidFill>
                <a:latin typeface="Montserrat" panose="00000500000000000000" pitchFamily="2" charset="0"/>
                <a:ea typeface="+mn-ea"/>
                <a:cs typeface="+mn-cs"/>
              </a:defRPr>
            </a:lvl1pPr>
            <a:lvl2pPr marL="2194560" indent="0" algn="l" defTabSz="4389120" rtl="0" eaLnBrk="1" latinLnBrk="0" hangingPunct="1">
              <a:lnSpc>
                <a:spcPct val="90000"/>
              </a:lnSpc>
              <a:spcBef>
                <a:spcPts val="2400"/>
              </a:spcBef>
              <a:buFont typeface="Arial" panose="020B0604020202020204" pitchFamily="34" charset="0"/>
              <a:buNone/>
              <a:defRPr sz="6720" kern="1200">
                <a:solidFill>
                  <a:schemeClr val="tx1"/>
                </a:solidFill>
                <a:latin typeface="+mn-lt"/>
                <a:ea typeface="+mn-ea"/>
                <a:cs typeface="+mn-cs"/>
              </a:defRPr>
            </a:lvl2pPr>
            <a:lvl3pPr marL="4389120" indent="0" algn="l" defTabSz="4389120" rtl="0" eaLnBrk="1" latinLnBrk="0" hangingPunct="1">
              <a:lnSpc>
                <a:spcPct val="90000"/>
              </a:lnSpc>
              <a:spcBef>
                <a:spcPts val="2400"/>
              </a:spcBef>
              <a:buFont typeface="Arial" panose="020B0604020202020204" pitchFamily="34" charset="0"/>
              <a:buNone/>
              <a:defRPr sz="5760" kern="1200">
                <a:solidFill>
                  <a:schemeClr val="tx1"/>
                </a:solidFill>
                <a:latin typeface="+mn-lt"/>
                <a:ea typeface="+mn-ea"/>
                <a:cs typeface="+mn-cs"/>
              </a:defRPr>
            </a:lvl3pPr>
            <a:lvl4pPr marL="6583680" indent="0" algn="l" defTabSz="4389120" rtl="0" eaLnBrk="1" latinLnBrk="0" hangingPunct="1">
              <a:lnSpc>
                <a:spcPct val="90000"/>
              </a:lnSpc>
              <a:spcBef>
                <a:spcPts val="2400"/>
              </a:spcBef>
              <a:buFont typeface="Arial" panose="020B0604020202020204" pitchFamily="34" charset="0"/>
              <a:buNone/>
              <a:defRPr sz="4800" kern="1200">
                <a:solidFill>
                  <a:schemeClr val="tx1"/>
                </a:solidFill>
                <a:latin typeface="+mn-lt"/>
                <a:ea typeface="+mn-ea"/>
                <a:cs typeface="+mn-cs"/>
              </a:defRPr>
            </a:lvl4pPr>
            <a:lvl5pPr marL="8778240" indent="0" algn="l" defTabSz="4389120" rtl="0" eaLnBrk="1" latinLnBrk="0" hangingPunct="1">
              <a:lnSpc>
                <a:spcPct val="90000"/>
              </a:lnSpc>
              <a:spcBef>
                <a:spcPts val="2400"/>
              </a:spcBef>
              <a:buFont typeface="Arial" panose="020B0604020202020204" pitchFamily="34" charset="0"/>
              <a:buNone/>
              <a:defRPr sz="4800" kern="1200">
                <a:solidFill>
                  <a:schemeClr val="tx1"/>
                </a:solidFill>
                <a:latin typeface="+mn-lt"/>
                <a:ea typeface="+mn-ea"/>
                <a:cs typeface="+mn-cs"/>
              </a:defRPr>
            </a:lvl5pPr>
            <a:lvl6pPr marL="10972800" indent="0" algn="l" defTabSz="4389120" rtl="0" eaLnBrk="1" latinLnBrk="0" hangingPunct="1">
              <a:lnSpc>
                <a:spcPct val="90000"/>
              </a:lnSpc>
              <a:spcBef>
                <a:spcPts val="2400"/>
              </a:spcBef>
              <a:buFont typeface="Arial" panose="020B0604020202020204" pitchFamily="34" charset="0"/>
              <a:buNone/>
              <a:defRPr sz="4800" kern="1200">
                <a:solidFill>
                  <a:schemeClr val="tx1"/>
                </a:solidFill>
                <a:latin typeface="+mn-lt"/>
                <a:ea typeface="+mn-ea"/>
                <a:cs typeface="+mn-cs"/>
              </a:defRPr>
            </a:lvl6pPr>
            <a:lvl7pPr marL="13167360" indent="0" algn="l" defTabSz="4389120" rtl="0" eaLnBrk="1" latinLnBrk="0" hangingPunct="1">
              <a:lnSpc>
                <a:spcPct val="90000"/>
              </a:lnSpc>
              <a:spcBef>
                <a:spcPts val="2400"/>
              </a:spcBef>
              <a:buFont typeface="Arial" panose="020B0604020202020204" pitchFamily="34" charset="0"/>
              <a:buNone/>
              <a:defRPr sz="4800" kern="1200">
                <a:solidFill>
                  <a:schemeClr val="tx1"/>
                </a:solidFill>
                <a:latin typeface="+mn-lt"/>
                <a:ea typeface="+mn-ea"/>
                <a:cs typeface="+mn-cs"/>
              </a:defRPr>
            </a:lvl7pPr>
            <a:lvl8pPr marL="15361920" indent="0" algn="l" defTabSz="4389120" rtl="0" eaLnBrk="1" latinLnBrk="0" hangingPunct="1">
              <a:lnSpc>
                <a:spcPct val="90000"/>
              </a:lnSpc>
              <a:spcBef>
                <a:spcPts val="2400"/>
              </a:spcBef>
              <a:buFont typeface="Arial" panose="020B0604020202020204" pitchFamily="34" charset="0"/>
              <a:buNone/>
              <a:defRPr sz="4800" kern="1200">
                <a:solidFill>
                  <a:schemeClr val="tx1"/>
                </a:solidFill>
                <a:latin typeface="+mn-lt"/>
                <a:ea typeface="+mn-ea"/>
                <a:cs typeface="+mn-cs"/>
              </a:defRPr>
            </a:lvl8pPr>
            <a:lvl9pPr marL="17556480" indent="0" algn="l" defTabSz="4389120" rtl="0" eaLnBrk="1" latinLnBrk="0" hangingPunct="1">
              <a:lnSpc>
                <a:spcPct val="90000"/>
              </a:lnSpc>
              <a:spcBef>
                <a:spcPts val="2400"/>
              </a:spcBef>
              <a:buFont typeface="Arial" panose="020B0604020202020204" pitchFamily="34" charset="0"/>
              <a:buNone/>
              <a:defRPr sz="4800" kern="1200">
                <a:solidFill>
                  <a:schemeClr val="tx1"/>
                </a:solidFill>
                <a:latin typeface="+mn-lt"/>
                <a:ea typeface="+mn-ea"/>
                <a:cs typeface="+mn-cs"/>
              </a:defRPr>
            </a:lvl9pPr>
          </a:lstStyle>
          <a:p>
            <a:pPr algn="just">
              <a:lnSpc>
                <a:spcPct val="100000"/>
              </a:lnSpc>
            </a:pPr>
            <a:r>
              <a:rPr lang="en-US" sz="3200" dirty="0"/>
              <a:t>The interdisciplinary team includes a </a:t>
            </a:r>
            <a:r>
              <a:rPr lang="en-US" sz="3200" dirty="0" err="1"/>
              <a:t>Cheminformatician</a:t>
            </a:r>
            <a:r>
              <a:rPr lang="en-US" sz="3200" dirty="0"/>
              <a:t> and pharmacologist with expertise in Machine Learning and mathematical modeling applied to pharmaceuticals and drug properties (Tara Ghafourian), who is collaborating with a neuroscientist focused on the biological basis of Alzheimer's disease (Dr Albensi), supervise a Pharm.D. student. </a:t>
            </a:r>
          </a:p>
        </p:txBody>
      </p:sp>
      <p:sp>
        <p:nvSpPr>
          <p:cNvPr id="15" name="Text Placeholder 3">
            <a:extLst>
              <a:ext uri="{FF2B5EF4-FFF2-40B4-BE49-F238E27FC236}">
                <a16:creationId xmlns:a16="http://schemas.microsoft.com/office/drawing/2014/main" id="{3112B2E2-DED0-63A6-8482-B4BF86392BC3}"/>
              </a:ext>
            </a:extLst>
          </p:cNvPr>
          <p:cNvSpPr txBox="1">
            <a:spLocks/>
          </p:cNvSpPr>
          <p:nvPr/>
        </p:nvSpPr>
        <p:spPr>
          <a:xfrm>
            <a:off x="32568653" y="26180716"/>
            <a:ext cx="11330568" cy="5851406"/>
          </a:xfrm>
          <a:prstGeom prst="rect">
            <a:avLst/>
          </a:prstGeom>
        </p:spPr>
        <p:txBody>
          <a:bodyPr>
            <a:normAutofit fontScale="85000" lnSpcReduction="20000"/>
          </a:bodyPr>
          <a:lstStyle>
            <a:lvl1pPr marL="0" indent="0" algn="l" defTabSz="4389120" rtl="0" eaLnBrk="1" latinLnBrk="0" hangingPunct="1">
              <a:lnSpc>
                <a:spcPct val="90000"/>
              </a:lnSpc>
              <a:spcBef>
                <a:spcPts val="4800"/>
              </a:spcBef>
              <a:buFont typeface="Arial" panose="020B0604020202020204" pitchFamily="34" charset="0"/>
              <a:buNone/>
              <a:defRPr sz="5000" kern="1200">
                <a:solidFill>
                  <a:schemeClr val="tx1"/>
                </a:solidFill>
                <a:latin typeface="Montserrat" panose="00000500000000000000" pitchFamily="2" charset="0"/>
                <a:ea typeface="+mn-ea"/>
                <a:cs typeface="+mn-cs"/>
              </a:defRPr>
            </a:lvl1pPr>
            <a:lvl2pPr marL="2194560" indent="0" algn="l" defTabSz="4389120" rtl="0" eaLnBrk="1" latinLnBrk="0" hangingPunct="1">
              <a:lnSpc>
                <a:spcPct val="90000"/>
              </a:lnSpc>
              <a:spcBef>
                <a:spcPts val="2400"/>
              </a:spcBef>
              <a:buFont typeface="Arial" panose="020B0604020202020204" pitchFamily="34" charset="0"/>
              <a:buNone/>
              <a:defRPr sz="6720" kern="1200">
                <a:solidFill>
                  <a:schemeClr val="tx1"/>
                </a:solidFill>
                <a:latin typeface="+mn-lt"/>
                <a:ea typeface="+mn-ea"/>
                <a:cs typeface="+mn-cs"/>
              </a:defRPr>
            </a:lvl2pPr>
            <a:lvl3pPr marL="4389120" indent="0" algn="l" defTabSz="4389120" rtl="0" eaLnBrk="1" latinLnBrk="0" hangingPunct="1">
              <a:lnSpc>
                <a:spcPct val="90000"/>
              </a:lnSpc>
              <a:spcBef>
                <a:spcPts val="2400"/>
              </a:spcBef>
              <a:buFont typeface="Arial" panose="020B0604020202020204" pitchFamily="34" charset="0"/>
              <a:buNone/>
              <a:defRPr sz="5760" kern="1200">
                <a:solidFill>
                  <a:schemeClr val="tx1"/>
                </a:solidFill>
                <a:latin typeface="+mn-lt"/>
                <a:ea typeface="+mn-ea"/>
                <a:cs typeface="+mn-cs"/>
              </a:defRPr>
            </a:lvl3pPr>
            <a:lvl4pPr marL="6583680" indent="0" algn="l" defTabSz="4389120" rtl="0" eaLnBrk="1" latinLnBrk="0" hangingPunct="1">
              <a:lnSpc>
                <a:spcPct val="90000"/>
              </a:lnSpc>
              <a:spcBef>
                <a:spcPts val="2400"/>
              </a:spcBef>
              <a:buFont typeface="Arial" panose="020B0604020202020204" pitchFamily="34" charset="0"/>
              <a:buNone/>
              <a:defRPr sz="4800" kern="1200">
                <a:solidFill>
                  <a:schemeClr val="tx1"/>
                </a:solidFill>
                <a:latin typeface="+mn-lt"/>
                <a:ea typeface="+mn-ea"/>
                <a:cs typeface="+mn-cs"/>
              </a:defRPr>
            </a:lvl4pPr>
            <a:lvl5pPr marL="8778240" indent="0" algn="l" defTabSz="4389120" rtl="0" eaLnBrk="1" latinLnBrk="0" hangingPunct="1">
              <a:lnSpc>
                <a:spcPct val="90000"/>
              </a:lnSpc>
              <a:spcBef>
                <a:spcPts val="2400"/>
              </a:spcBef>
              <a:buFont typeface="Arial" panose="020B0604020202020204" pitchFamily="34" charset="0"/>
              <a:buNone/>
              <a:defRPr sz="4800" kern="1200">
                <a:solidFill>
                  <a:schemeClr val="tx1"/>
                </a:solidFill>
                <a:latin typeface="+mn-lt"/>
                <a:ea typeface="+mn-ea"/>
                <a:cs typeface="+mn-cs"/>
              </a:defRPr>
            </a:lvl5pPr>
            <a:lvl6pPr marL="10972800" indent="0" algn="l" defTabSz="4389120" rtl="0" eaLnBrk="1" latinLnBrk="0" hangingPunct="1">
              <a:lnSpc>
                <a:spcPct val="90000"/>
              </a:lnSpc>
              <a:spcBef>
                <a:spcPts val="2400"/>
              </a:spcBef>
              <a:buFont typeface="Arial" panose="020B0604020202020204" pitchFamily="34" charset="0"/>
              <a:buNone/>
              <a:defRPr sz="4800" kern="1200">
                <a:solidFill>
                  <a:schemeClr val="tx1"/>
                </a:solidFill>
                <a:latin typeface="+mn-lt"/>
                <a:ea typeface="+mn-ea"/>
                <a:cs typeface="+mn-cs"/>
              </a:defRPr>
            </a:lvl6pPr>
            <a:lvl7pPr marL="13167360" indent="0" algn="l" defTabSz="4389120" rtl="0" eaLnBrk="1" latinLnBrk="0" hangingPunct="1">
              <a:lnSpc>
                <a:spcPct val="90000"/>
              </a:lnSpc>
              <a:spcBef>
                <a:spcPts val="2400"/>
              </a:spcBef>
              <a:buFont typeface="Arial" panose="020B0604020202020204" pitchFamily="34" charset="0"/>
              <a:buNone/>
              <a:defRPr sz="4800" kern="1200">
                <a:solidFill>
                  <a:schemeClr val="tx1"/>
                </a:solidFill>
                <a:latin typeface="+mn-lt"/>
                <a:ea typeface="+mn-ea"/>
                <a:cs typeface="+mn-cs"/>
              </a:defRPr>
            </a:lvl7pPr>
            <a:lvl8pPr marL="15361920" indent="0" algn="l" defTabSz="4389120" rtl="0" eaLnBrk="1" latinLnBrk="0" hangingPunct="1">
              <a:lnSpc>
                <a:spcPct val="90000"/>
              </a:lnSpc>
              <a:spcBef>
                <a:spcPts val="2400"/>
              </a:spcBef>
              <a:buFont typeface="Arial" panose="020B0604020202020204" pitchFamily="34" charset="0"/>
              <a:buNone/>
              <a:defRPr sz="4800" kern="1200">
                <a:solidFill>
                  <a:schemeClr val="tx1"/>
                </a:solidFill>
                <a:latin typeface="+mn-lt"/>
                <a:ea typeface="+mn-ea"/>
                <a:cs typeface="+mn-cs"/>
              </a:defRPr>
            </a:lvl8pPr>
            <a:lvl9pPr marL="17556480" indent="0" algn="l" defTabSz="4389120" rtl="0" eaLnBrk="1" latinLnBrk="0" hangingPunct="1">
              <a:lnSpc>
                <a:spcPct val="90000"/>
              </a:lnSpc>
              <a:spcBef>
                <a:spcPts val="2400"/>
              </a:spcBef>
              <a:buFont typeface="Arial" panose="020B0604020202020204" pitchFamily="34" charset="0"/>
              <a:buNone/>
              <a:defRPr sz="4800" kern="1200">
                <a:solidFill>
                  <a:schemeClr val="tx1"/>
                </a:solidFill>
                <a:latin typeface="+mn-lt"/>
                <a:ea typeface="+mn-ea"/>
                <a:cs typeface="+mn-cs"/>
              </a:defRPr>
            </a:lvl9pPr>
          </a:lstStyle>
          <a:p>
            <a:pPr marL="0" marR="0">
              <a:lnSpc>
                <a:spcPct val="107000"/>
              </a:lnSpc>
              <a:spcBef>
                <a:spcPts val="0"/>
              </a:spcBef>
              <a:spcAft>
                <a:spcPts val="600"/>
              </a:spcAft>
            </a:pPr>
            <a:r>
              <a:rPr lang="en-US" sz="2800" dirty="0">
                <a:effectLst/>
                <a:latin typeface="Calibri" panose="020F0502020204030204" pitchFamily="34" charset="0"/>
                <a:ea typeface="Calibri" panose="020F0502020204030204" pitchFamily="34" charset="0"/>
                <a:cs typeface="Calibri" panose="020F0502020204030204" pitchFamily="34" charset="0"/>
              </a:rPr>
              <a:t>[1] </a:t>
            </a:r>
            <a:r>
              <a:rPr lang="en-US" sz="2800" dirty="0">
                <a:effectLst/>
                <a:latin typeface="Calibri" panose="020F0502020204030204" pitchFamily="34" charset="0"/>
                <a:ea typeface="Calibri" panose="020F0502020204030204" pitchFamily="34" charset="0"/>
                <a:cs typeface="Calibri" panose="020F0502020204030204" pitchFamily="34" charset="0"/>
                <a:hlinkClick r:id="rId2"/>
              </a:rPr>
              <a:t>https://ida.loni.usc.edu/login.jsp</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600"/>
              </a:spcAft>
            </a:pPr>
            <a:r>
              <a:rPr lang="en-US" sz="2800" dirty="0">
                <a:effectLst/>
                <a:latin typeface="Calibri" panose="020F0502020204030204" pitchFamily="34" charset="0"/>
                <a:ea typeface="Calibri" panose="020F0502020204030204" pitchFamily="34" charset="0"/>
                <a:cs typeface="Calibri" panose="020F0502020204030204" pitchFamily="34" charset="0"/>
              </a:rPr>
              <a:t>[2] Jack CR et al, 2013, Tracking pathophysiological processes in Alzheimer’s disease: an updated hypothetical model of dynamic biomarkers. Lancet Neurol. 2013;12:207-216 </a:t>
            </a:r>
          </a:p>
          <a:p>
            <a:pPr marL="0" marR="0">
              <a:lnSpc>
                <a:spcPct val="107000"/>
              </a:lnSpc>
              <a:spcBef>
                <a:spcPts val="0"/>
              </a:spcBef>
              <a:spcAft>
                <a:spcPts val="600"/>
              </a:spcAft>
            </a:pPr>
            <a:r>
              <a:rPr lang="en-US" sz="2800" dirty="0">
                <a:effectLst/>
                <a:latin typeface="Calibri" panose="020F0502020204030204" pitchFamily="34" charset="0"/>
                <a:ea typeface="Calibri" panose="020F0502020204030204" pitchFamily="34" charset="0"/>
                <a:cs typeface="Calibri" panose="020F0502020204030204" pitchFamily="34" charset="0"/>
              </a:rPr>
              <a:t>[3] </a:t>
            </a:r>
            <a:r>
              <a:rPr lang="en-US" sz="2800" dirty="0" err="1">
                <a:effectLst/>
                <a:latin typeface="Calibri" panose="020F0502020204030204" pitchFamily="34" charset="0"/>
                <a:ea typeface="Calibri" panose="020F0502020204030204" pitchFamily="34" charset="0"/>
                <a:cs typeface="Calibri" panose="020F0502020204030204" pitchFamily="34" charset="0"/>
              </a:rPr>
              <a:t>Franzmeier</a:t>
            </a:r>
            <a:r>
              <a:rPr lang="en-US" sz="2800" dirty="0">
                <a:effectLst/>
                <a:latin typeface="Calibri" panose="020F0502020204030204" pitchFamily="34" charset="0"/>
                <a:ea typeface="Calibri" panose="020F0502020204030204" pitchFamily="34" charset="0"/>
                <a:cs typeface="Calibri" panose="020F0502020204030204" pitchFamily="34" charset="0"/>
              </a:rPr>
              <a:t> N, et al. Functional brain architecture is associated with the rate of tau accumulation in Alzheimer’s disease. Nat </a:t>
            </a:r>
            <a:r>
              <a:rPr lang="en-US" sz="2800" dirty="0" err="1">
                <a:effectLst/>
                <a:latin typeface="Calibri" panose="020F0502020204030204" pitchFamily="34" charset="0"/>
                <a:ea typeface="Calibri" panose="020F0502020204030204" pitchFamily="34" charset="0"/>
                <a:cs typeface="Calibri" panose="020F0502020204030204" pitchFamily="34" charset="0"/>
              </a:rPr>
              <a:t>Commun</a:t>
            </a:r>
            <a:r>
              <a:rPr lang="en-US" sz="2800" dirty="0">
                <a:effectLst/>
                <a:latin typeface="Calibri" panose="020F0502020204030204" pitchFamily="34" charset="0"/>
                <a:ea typeface="Calibri" panose="020F0502020204030204" pitchFamily="34" charset="0"/>
                <a:cs typeface="Calibri" panose="020F0502020204030204" pitchFamily="34" charset="0"/>
              </a:rPr>
              <a:t>. 2020;11:347.</a:t>
            </a:r>
          </a:p>
          <a:p>
            <a:pPr marL="0" marR="0">
              <a:lnSpc>
                <a:spcPct val="107000"/>
              </a:lnSpc>
              <a:spcBef>
                <a:spcPts val="0"/>
              </a:spcBef>
              <a:spcAft>
                <a:spcPts val="600"/>
              </a:spcAft>
            </a:pPr>
            <a:r>
              <a:rPr lang="en-US" sz="2800" dirty="0">
                <a:effectLst/>
                <a:latin typeface="Calibri" panose="020F0502020204030204" pitchFamily="34" charset="0"/>
                <a:ea typeface="Calibri" panose="020F0502020204030204" pitchFamily="34" charset="0"/>
                <a:cs typeface="Calibri" panose="020F0502020204030204" pitchFamily="34" charset="0"/>
              </a:rPr>
              <a:t>[4] Beheshti et al 2022, J </a:t>
            </a:r>
            <a:r>
              <a:rPr lang="en-US" sz="2800" dirty="0" err="1">
                <a:effectLst/>
                <a:latin typeface="Calibri" panose="020F0502020204030204" pitchFamily="34" charset="0"/>
                <a:ea typeface="Calibri" panose="020F0502020204030204" pitchFamily="34" charset="0"/>
                <a:cs typeface="Calibri" panose="020F0502020204030204" pitchFamily="34" charset="0"/>
              </a:rPr>
              <a:t>Alzheimers</a:t>
            </a:r>
            <a:r>
              <a:rPr lang="en-US" sz="2800" dirty="0">
                <a:effectLst/>
                <a:latin typeface="Calibri" panose="020F0502020204030204" pitchFamily="34" charset="0"/>
                <a:ea typeface="Calibri" panose="020F0502020204030204" pitchFamily="34" charset="0"/>
                <a:cs typeface="Calibri" panose="020F0502020204030204" pitchFamily="34" charset="0"/>
              </a:rPr>
              <a:t> Dis. 89, 1493-1502, https://doi.org/10.3233/JAD-220585</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600"/>
              </a:spcAft>
            </a:pPr>
            <a:r>
              <a:rPr lang="en-US" sz="2800" dirty="0">
                <a:latin typeface="Calibri" panose="020F0502020204030204" pitchFamily="34" charset="0"/>
                <a:ea typeface="Calibri" panose="020F0502020204030204" pitchFamily="34" charset="0"/>
                <a:cs typeface="Calibri" panose="020F0502020204030204" pitchFamily="34" charset="0"/>
              </a:rPr>
              <a:t>[5] </a:t>
            </a:r>
            <a:r>
              <a:rPr lang="en-US" sz="2800" dirty="0" err="1">
                <a:latin typeface="Calibri" panose="020F0502020204030204" pitchFamily="34" charset="0"/>
                <a:ea typeface="Calibri" panose="020F0502020204030204" pitchFamily="34" charset="0"/>
                <a:cs typeface="Calibri" panose="020F0502020204030204" pitchFamily="34" charset="0"/>
              </a:rPr>
              <a:t>Jedynak</a:t>
            </a:r>
            <a:r>
              <a:rPr lang="en-US" sz="2800" dirty="0">
                <a:latin typeface="Calibri" panose="020F0502020204030204" pitchFamily="34" charset="0"/>
                <a:ea typeface="Calibri" panose="020F0502020204030204" pitchFamily="34" charset="0"/>
                <a:cs typeface="Calibri" panose="020F0502020204030204" pitchFamily="34" charset="0"/>
              </a:rPr>
              <a:t> et al 2015, Neurobiology of Aging, Suppl 1, Pages S178-S184, </a:t>
            </a:r>
            <a:r>
              <a:rPr lang="en-US" sz="2800"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3"/>
              </a:rPr>
              <a:t>https://doi.org/10.1016/j.neurobiolaging.2014.03.043</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[6]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Delor</a:t>
            </a:r>
            <a:r>
              <a:rPr lang="en-US" sz="2800" dirty="0">
                <a:effectLst/>
                <a:latin typeface="Calibri" panose="020F0502020204030204" pitchFamily="34" charset="0"/>
                <a:ea typeface="Calibri" panose="020F0502020204030204" pitchFamily="34" charset="0"/>
                <a:cs typeface="Times New Roman" panose="02020603050405020304" pitchFamily="18" charset="0"/>
              </a:rPr>
              <a:t> et al 2013, CPT: Pharmacometrics &amp; Systems Pharmacology, 2: 1-10 78, https://doi.org/10.1038/psp.2013.54</a:t>
            </a:r>
          </a:p>
          <a:p>
            <a:pPr marL="0" marR="0">
              <a:lnSpc>
                <a:spcPct val="107000"/>
              </a:lnSpc>
              <a:spcBef>
                <a:spcPts val="0"/>
              </a:spcBef>
              <a:spcAft>
                <a:spcPts val="600"/>
              </a:spcAft>
            </a:pPr>
            <a:r>
              <a:rPr lang="en-US" sz="2800" dirty="0" err="1">
                <a:effectLst/>
                <a:latin typeface="Calibri" panose="020F0502020204030204" pitchFamily="34" charset="0"/>
                <a:ea typeface="Calibri" panose="020F0502020204030204" pitchFamily="34" charset="0"/>
                <a:cs typeface="Calibri" panose="020F0502020204030204" pitchFamily="34" charset="0"/>
              </a:rPr>
              <a:t>Galasko</a:t>
            </a:r>
            <a:r>
              <a:rPr lang="en-US" sz="2800" dirty="0">
                <a:effectLst/>
                <a:latin typeface="Calibri" panose="020F0502020204030204" pitchFamily="34" charset="0"/>
                <a:ea typeface="Calibri" panose="020F0502020204030204" pitchFamily="34" charset="0"/>
                <a:cs typeface="Calibri" panose="020F0502020204030204" pitchFamily="34" charset="0"/>
              </a:rPr>
              <a:t> et al 2019, </a:t>
            </a:r>
            <a:r>
              <a:rPr lang="en-US" sz="2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Alzheimers</a:t>
            </a:r>
            <a:r>
              <a:rPr lang="en-US"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Dement (N Y) 5, 871-882. https://doi.org/10.1016/j.trci.2019.11.002</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2800" dirty="0">
                <a:effectLst/>
                <a:latin typeface="Calibri" panose="020F0502020204030204" pitchFamily="34" charset="0"/>
                <a:ea typeface="Calibri" panose="020F0502020204030204" pitchFamily="34" charset="0"/>
                <a:cs typeface="Calibri" panose="020F0502020204030204" pitchFamily="34" charset="0"/>
              </a:rPr>
              <a:t>[7] </a:t>
            </a:r>
            <a:r>
              <a:rPr lang="en-US" sz="2800" dirty="0" err="1">
                <a:effectLst/>
                <a:latin typeface="Calibri" panose="020F0502020204030204" pitchFamily="34" charset="0"/>
                <a:ea typeface="Calibri" panose="020F0502020204030204" pitchFamily="34" charset="0"/>
                <a:cs typeface="Calibri" panose="020F0502020204030204" pitchFamily="34" charset="0"/>
              </a:rPr>
              <a:t>Samtani</a:t>
            </a:r>
            <a:r>
              <a:rPr lang="en-US" sz="2800" dirty="0">
                <a:effectLst/>
                <a:latin typeface="Calibri" panose="020F0502020204030204" pitchFamily="34" charset="0"/>
                <a:ea typeface="Calibri" panose="020F0502020204030204" pitchFamily="34" charset="0"/>
                <a:cs typeface="Calibri" panose="020F0502020204030204" pitchFamily="34" charset="0"/>
              </a:rPr>
              <a:t> et al 2013, Br. J. Clin. </a:t>
            </a:r>
            <a:r>
              <a:rPr lang="en-US" sz="2800" dirty="0" err="1">
                <a:effectLst/>
                <a:latin typeface="Calibri" panose="020F0502020204030204" pitchFamily="34" charset="0"/>
                <a:ea typeface="Calibri" panose="020F0502020204030204" pitchFamily="34" charset="0"/>
                <a:cs typeface="Calibri" panose="020F0502020204030204" pitchFamily="34" charset="0"/>
              </a:rPr>
              <a:t>Pharmacol</a:t>
            </a:r>
            <a:r>
              <a:rPr lang="en-US" sz="2800" dirty="0">
                <a:effectLst/>
                <a:latin typeface="Calibri" panose="020F0502020204030204" pitchFamily="34" charset="0"/>
                <a:ea typeface="Calibri" panose="020F0502020204030204" pitchFamily="34" charset="0"/>
                <a:cs typeface="Calibri" panose="020F0502020204030204" pitchFamily="34" charset="0"/>
              </a:rPr>
              <a:t>. 75, 146–161</a:t>
            </a:r>
            <a:r>
              <a:rPr lang="en-US" sz="2800" dirty="0">
                <a:effectLst/>
                <a:latin typeface="Calibri" panose="020F0502020204030204" pitchFamily="34" charset="0"/>
                <a:ea typeface="Times New Roman" panose="02020603050405020304" pitchFamily="18" charset="0"/>
                <a:cs typeface="Calibri" panose="020F0502020204030204" pitchFamily="34" charset="0"/>
              </a:rPr>
              <a:t>, </a:t>
            </a:r>
            <a:r>
              <a:rPr lang="en-US" sz="2800" u="none" strike="noStrike"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4"/>
              </a:rPr>
              <a:t>https://doi.org/10.1111/j.1365-2125.2012.04308.x</a:t>
            </a:r>
            <a:endParaRPr lang="en-US" sz="2800" u="none" strike="noStrike"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1028" name="Picture 4">
            <a:extLst>
              <a:ext uri="{FF2B5EF4-FFF2-40B4-BE49-F238E27FC236}">
                <a16:creationId xmlns:a16="http://schemas.microsoft.com/office/drawing/2014/main" id="{B1AFB699-DE18-32B1-D632-CF31700F6A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990" y="15092634"/>
            <a:ext cx="15538518" cy="13361315"/>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2">
            <a:extLst>
              <a:ext uri="{FF2B5EF4-FFF2-40B4-BE49-F238E27FC236}">
                <a16:creationId xmlns:a16="http://schemas.microsoft.com/office/drawing/2014/main" id="{9317BA82-20DE-CF4A-7244-141B67584F4D}"/>
              </a:ext>
            </a:extLst>
          </p:cNvPr>
          <p:cNvSpPr txBox="1">
            <a:spLocks/>
          </p:cNvSpPr>
          <p:nvPr/>
        </p:nvSpPr>
        <p:spPr>
          <a:xfrm>
            <a:off x="17790695" y="5760449"/>
            <a:ext cx="14165178" cy="1203159"/>
          </a:xfrm>
          <a:prstGeom prst="rect">
            <a:avLst/>
          </a:prstGeom>
          <a:solidFill>
            <a:srgbClr val="003893"/>
          </a:solidFill>
          <a:ln>
            <a:solidFill>
              <a:srgbClr val="003893"/>
            </a:solidFill>
          </a:ln>
        </p:spPr>
        <p:txBody>
          <a:bodyPr anchor="ctr">
            <a:normAutofit/>
          </a:bodyPr>
          <a:lstStyle>
            <a:lvl1pPr marL="0" indent="0" algn="ctr" defTabSz="4389120" rtl="0" eaLnBrk="1" latinLnBrk="0" hangingPunct="1">
              <a:lnSpc>
                <a:spcPct val="90000"/>
              </a:lnSpc>
              <a:spcBef>
                <a:spcPts val="4800"/>
              </a:spcBef>
              <a:buFont typeface="Arial" panose="020B0604020202020204" pitchFamily="34" charset="0"/>
              <a:buNone/>
              <a:defRPr sz="6000" b="1" kern="1200">
                <a:solidFill>
                  <a:schemeClr val="bg1"/>
                </a:solidFill>
                <a:latin typeface="Montserrat" panose="00000500000000000000" pitchFamily="2" charset="0"/>
                <a:ea typeface="+mn-ea"/>
                <a:cs typeface="+mn-cs"/>
              </a:defRPr>
            </a:lvl1pPr>
            <a:lvl2pPr marL="2194560" indent="0" algn="l" defTabSz="4389120" rtl="0" eaLnBrk="1" latinLnBrk="0" hangingPunct="1">
              <a:lnSpc>
                <a:spcPct val="90000"/>
              </a:lnSpc>
              <a:spcBef>
                <a:spcPts val="2400"/>
              </a:spcBef>
              <a:buFont typeface="Arial" panose="020B0604020202020204" pitchFamily="34" charset="0"/>
              <a:buNone/>
              <a:defRPr sz="9600" b="1" kern="1200">
                <a:solidFill>
                  <a:schemeClr val="tx1"/>
                </a:solidFill>
                <a:latin typeface="+mn-lt"/>
                <a:ea typeface="+mn-ea"/>
                <a:cs typeface="+mn-cs"/>
              </a:defRPr>
            </a:lvl2pPr>
            <a:lvl3pPr marL="4389120" indent="0" algn="l" defTabSz="4389120" rtl="0" eaLnBrk="1" latinLnBrk="0" hangingPunct="1">
              <a:lnSpc>
                <a:spcPct val="90000"/>
              </a:lnSpc>
              <a:spcBef>
                <a:spcPts val="2400"/>
              </a:spcBef>
              <a:buFont typeface="Arial" panose="020B0604020202020204" pitchFamily="34" charset="0"/>
              <a:buNone/>
              <a:defRPr sz="8640" b="1" kern="1200">
                <a:solidFill>
                  <a:schemeClr val="tx1"/>
                </a:solidFill>
                <a:latin typeface="+mn-lt"/>
                <a:ea typeface="+mn-ea"/>
                <a:cs typeface="+mn-cs"/>
              </a:defRPr>
            </a:lvl3pPr>
            <a:lvl4pPr marL="6583680" indent="0" algn="l" defTabSz="4389120" rtl="0" eaLnBrk="1" latinLnBrk="0" hangingPunct="1">
              <a:lnSpc>
                <a:spcPct val="90000"/>
              </a:lnSpc>
              <a:spcBef>
                <a:spcPts val="2400"/>
              </a:spcBef>
              <a:buFont typeface="Arial" panose="020B0604020202020204" pitchFamily="34" charset="0"/>
              <a:buNone/>
              <a:defRPr sz="7680" b="1" kern="1200">
                <a:solidFill>
                  <a:schemeClr val="tx1"/>
                </a:solidFill>
                <a:latin typeface="+mn-lt"/>
                <a:ea typeface="+mn-ea"/>
                <a:cs typeface="+mn-cs"/>
              </a:defRPr>
            </a:lvl4pPr>
            <a:lvl5pPr marL="8778240" indent="0" algn="l" defTabSz="4389120" rtl="0" eaLnBrk="1" latinLnBrk="0" hangingPunct="1">
              <a:lnSpc>
                <a:spcPct val="90000"/>
              </a:lnSpc>
              <a:spcBef>
                <a:spcPts val="2400"/>
              </a:spcBef>
              <a:buFont typeface="Arial" panose="020B0604020202020204" pitchFamily="34" charset="0"/>
              <a:buNone/>
              <a:defRPr sz="7680" b="1" kern="1200">
                <a:solidFill>
                  <a:schemeClr val="tx1"/>
                </a:solidFill>
                <a:latin typeface="+mn-lt"/>
                <a:ea typeface="+mn-ea"/>
                <a:cs typeface="+mn-cs"/>
              </a:defRPr>
            </a:lvl5pPr>
            <a:lvl6pPr marL="10972800" indent="0" algn="l" defTabSz="4389120" rtl="0" eaLnBrk="1" latinLnBrk="0" hangingPunct="1">
              <a:lnSpc>
                <a:spcPct val="90000"/>
              </a:lnSpc>
              <a:spcBef>
                <a:spcPts val="2400"/>
              </a:spcBef>
              <a:buFont typeface="Arial" panose="020B0604020202020204" pitchFamily="34" charset="0"/>
              <a:buNone/>
              <a:defRPr sz="7680" b="1" kern="1200">
                <a:solidFill>
                  <a:schemeClr val="tx1"/>
                </a:solidFill>
                <a:latin typeface="+mn-lt"/>
                <a:ea typeface="+mn-ea"/>
                <a:cs typeface="+mn-cs"/>
              </a:defRPr>
            </a:lvl6pPr>
            <a:lvl7pPr marL="13167360" indent="0" algn="l" defTabSz="4389120" rtl="0" eaLnBrk="1" latinLnBrk="0" hangingPunct="1">
              <a:lnSpc>
                <a:spcPct val="90000"/>
              </a:lnSpc>
              <a:spcBef>
                <a:spcPts val="2400"/>
              </a:spcBef>
              <a:buFont typeface="Arial" panose="020B0604020202020204" pitchFamily="34" charset="0"/>
              <a:buNone/>
              <a:defRPr sz="7680" b="1" kern="1200">
                <a:solidFill>
                  <a:schemeClr val="tx1"/>
                </a:solidFill>
                <a:latin typeface="+mn-lt"/>
                <a:ea typeface="+mn-ea"/>
                <a:cs typeface="+mn-cs"/>
              </a:defRPr>
            </a:lvl7pPr>
            <a:lvl8pPr marL="15361920" indent="0" algn="l" defTabSz="4389120" rtl="0" eaLnBrk="1" latinLnBrk="0" hangingPunct="1">
              <a:lnSpc>
                <a:spcPct val="90000"/>
              </a:lnSpc>
              <a:spcBef>
                <a:spcPts val="2400"/>
              </a:spcBef>
              <a:buFont typeface="Arial" panose="020B0604020202020204" pitchFamily="34" charset="0"/>
              <a:buNone/>
              <a:defRPr sz="7680" b="1" kern="1200">
                <a:solidFill>
                  <a:schemeClr val="tx1"/>
                </a:solidFill>
                <a:latin typeface="+mn-lt"/>
                <a:ea typeface="+mn-ea"/>
                <a:cs typeface="+mn-cs"/>
              </a:defRPr>
            </a:lvl8pPr>
            <a:lvl9pPr marL="17556480" indent="0" algn="l" defTabSz="4389120" rtl="0" eaLnBrk="1" latinLnBrk="0" hangingPunct="1">
              <a:lnSpc>
                <a:spcPct val="90000"/>
              </a:lnSpc>
              <a:spcBef>
                <a:spcPts val="2400"/>
              </a:spcBef>
              <a:buFont typeface="Arial" panose="020B0604020202020204" pitchFamily="34" charset="0"/>
              <a:buNone/>
              <a:defRPr sz="7680" b="1" kern="1200">
                <a:solidFill>
                  <a:schemeClr val="tx1"/>
                </a:solidFill>
                <a:latin typeface="+mn-lt"/>
                <a:ea typeface="+mn-ea"/>
                <a:cs typeface="+mn-cs"/>
              </a:defRPr>
            </a:lvl9pPr>
          </a:lstStyle>
          <a:p>
            <a:r>
              <a:rPr lang="en-US" dirty="0"/>
              <a:t>Objectives</a:t>
            </a:r>
          </a:p>
        </p:txBody>
      </p:sp>
      <p:sp>
        <p:nvSpPr>
          <p:cNvPr id="19" name="Text Placeholder 2">
            <a:extLst>
              <a:ext uri="{FF2B5EF4-FFF2-40B4-BE49-F238E27FC236}">
                <a16:creationId xmlns:a16="http://schemas.microsoft.com/office/drawing/2014/main" id="{2C24A926-20CC-549D-E326-1E46983634D7}"/>
              </a:ext>
            </a:extLst>
          </p:cNvPr>
          <p:cNvSpPr txBox="1">
            <a:spLocks/>
          </p:cNvSpPr>
          <p:nvPr/>
        </p:nvSpPr>
        <p:spPr>
          <a:xfrm>
            <a:off x="17790695" y="15546907"/>
            <a:ext cx="13932868" cy="1203159"/>
          </a:xfrm>
          <a:prstGeom prst="rect">
            <a:avLst/>
          </a:prstGeom>
          <a:solidFill>
            <a:srgbClr val="003893"/>
          </a:solidFill>
          <a:ln>
            <a:solidFill>
              <a:srgbClr val="003893"/>
            </a:solidFill>
          </a:ln>
        </p:spPr>
        <p:txBody>
          <a:bodyPr anchor="ctr">
            <a:normAutofit fontScale="77500" lnSpcReduction="20000"/>
          </a:bodyPr>
          <a:lstStyle>
            <a:lvl1pPr marL="0" indent="0" algn="ctr" defTabSz="4389120" rtl="0" eaLnBrk="1" latinLnBrk="0" hangingPunct="1">
              <a:lnSpc>
                <a:spcPct val="90000"/>
              </a:lnSpc>
              <a:spcBef>
                <a:spcPts val="4800"/>
              </a:spcBef>
              <a:buFont typeface="Arial" panose="020B0604020202020204" pitchFamily="34" charset="0"/>
              <a:buNone/>
              <a:defRPr sz="6000" b="1" kern="1200">
                <a:solidFill>
                  <a:schemeClr val="bg1"/>
                </a:solidFill>
                <a:latin typeface="Montserrat" panose="00000500000000000000" pitchFamily="2" charset="0"/>
                <a:ea typeface="+mn-ea"/>
                <a:cs typeface="+mn-cs"/>
              </a:defRPr>
            </a:lvl1pPr>
            <a:lvl2pPr marL="2194560" indent="0" algn="l" defTabSz="4389120" rtl="0" eaLnBrk="1" latinLnBrk="0" hangingPunct="1">
              <a:lnSpc>
                <a:spcPct val="90000"/>
              </a:lnSpc>
              <a:spcBef>
                <a:spcPts val="2400"/>
              </a:spcBef>
              <a:buFont typeface="Arial" panose="020B0604020202020204" pitchFamily="34" charset="0"/>
              <a:buNone/>
              <a:defRPr sz="9600" b="1" kern="1200">
                <a:solidFill>
                  <a:schemeClr val="tx1"/>
                </a:solidFill>
                <a:latin typeface="+mn-lt"/>
                <a:ea typeface="+mn-ea"/>
                <a:cs typeface="+mn-cs"/>
              </a:defRPr>
            </a:lvl2pPr>
            <a:lvl3pPr marL="4389120" indent="0" algn="l" defTabSz="4389120" rtl="0" eaLnBrk="1" latinLnBrk="0" hangingPunct="1">
              <a:lnSpc>
                <a:spcPct val="90000"/>
              </a:lnSpc>
              <a:spcBef>
                <a:spcPts val="2400"/>
              </a:spcBef>
              <a:buFont typeface="Arial" panose="020B0604020202020204" pitchFamily="34" charset="0"/>
              <a:buNone/>
              <a:defRPr sz="8640" b="1" kern="1200">
                <a:solidFill>
                  <a:schemeClr val="tx1"/>
                </a:solidFill>
                <a:latin typeface="+mn-lt"/>
                <a:ea typeface="+mn-ea"/>
                <a:cs typeface="+mn-cs"/>
              </a:defRPr>
            </a:lvl3pPr>
            <a:lvl4pPr marL="6583680" indent="0" algn="l" defTabSz="4389120" rtl="0" eaLnBrk="1" latinLnBrk="0" hangingPunct="1">
              <a:lnSpc>
                <a:spcPct val="90000"/>
              </a:lnSpc>
              <a:spcBef>
                <a:spcPts val="2400"/>
              </a:spcBef>
              <a:buFont typeface="Arial" panose="020B0604020202020204" pitchFamily="34" charset="0"/>
              <a:buNone/>
              <a:defRPr sz="7680" b="1" kern="1200">
                <a:solidFill>
                  <a:schemeClr val="tx1"/>
                </a:solidFill>
                <a:latin typeface="+mn-lt"/>
                <a:ea typeface="+mn-ea"/>
                <a:cs typeface="+mn-cs"/>
              </a:defRPr>
            </a:lvl4pPr>
            <a:lvl5pPr marL="8778240" indent="0" algn="l" defTabSz="4389120" rtl="0" eaLnBrk="1" latinLnBrk="0" hangingPunct="1">
              <a:lnSpc>
                <a:spcPct val="90000"/>
              </a:lnSpc>
              <a:spcBef>
                <a:spcPts val="2400"/>
              </a:spcBef>
              <a:buFont typeface="Arial" panose="020B0604020202020204" pitchFamily="34" charset="0"/>
              <a:buNone/>
              <a:defRPr sz="7680" b="1" kern="1200">
                <a:solidFill>
                  <a:schemeClr val="tx1"/>
                </a:solidFill>
                <a:latin typeface="+mn-lt"/>
                <a:ea typeface="+mn-ea"/>
                <a:cs typeface="+mn-cs"/>
              </a:defRPr>
            </a:lvl5pPr>
            <a:lvl6pPr marL="10972800" indent="0" algn="l" defTabSz="4389120" rtl="0" eaLnBrk="1" latinLnBrk="0" hangingPunct="1">
              <a:lnSpc>
                <a:spcPct val="90000"/>
              </a:lnSpc>
              <a:spcBef>
                <a:spcPts val="2400"/>
              </a:spcBef>
              <a:buFont typeface="Arial" panose="020B0604020202020204" pitchFamily="34" charset="0"/>
              <a:buNone/>
              <a:defRPr sz="7680" b="1" kern="1200">
                <a:solidFill>
                  <a:schemeClr val="tx1"/>
                </a:solidFill>
                <a:latin typeface="+mn-lt"/>
                <a:ea typeface="+mn-ea"/>
                <a:cs typeface="+mn-cs"/>
              </a:defRPr>
            </a:lvl6pPr>
            <a:lvl7pPr marL="13167360" indent="0" algn="l" defTabSz="4389120" rtl="0" eaLnBrk="1" latinLnBrk="0" hangingPunct="1">
              <a:lnSpc>
                <a:spcPct val="90000"/>
              </a:lnSpc>
              <a:spcBef>
                <a:spcPts val="2400"/>
              </a:spcBef>
              <a:buFont typeface="Arial" panose="020B0604020202020204" pitchFamily="34" charset="0"/>
              <a:buNone/>
              <a:defRPr sz="7680" b="1" kern="1200">
                <a:solidFill>
                  <a:schemeClr val="tx1"/>
                </a:solidFill>
                <a:latin typeface="+mn-lt"/>
                <a:ea typeface="+mn-ea"/>
                <a:cs typeface="+mn-cs"/>
              </a:defRPr>
            </a:lvl7pPr>
            <a:lvl8pPr marL="15361920" indent="0" algn="l" defTabSz="4389120" rtl="0" eaLnBrk="1" latinLnBrk="0" hangingPunct="1">
              <a:lnSpc>
                <a:spcPct val="90000"/>
              </a:lnSpc>
              <a:spcBef>
                <a:spcPts val="2400"/>
              </a:spcBef>
              <a:buFont typeface="Arial" panose="020B0604020202020204" pitchFamily="34" charset="0"/>
              <a:buNone/>
              <a:defRPr sz="7680" b="1" kern="1200">
                <a:solidFill>
                  <a:schemeClr val="tx1"/>
                </a:solidFill>
                <a:latin typeface="+mn-lt"/>
                <a:ea typeface="+mn-ea"/>
                <a:cs typeface="+mn-cs"/>
              </a:defRPr>
            </a:lvl8pPr>
            <a:lvl9pPr marL="17556480" indent="0" algn="l" defTabSz="4389120" rtl="0" eaLnBrk="1" latinLnBrk="0" hangingPunct="1">
              <a:lnSpc>
                <a:spcPct val="90000"/>
              </a:lnSpc>
              <a:spcBef>
                <a:spcPts val="2400"/>
              </a:spcBef>
              <a:buFont typeface="Arial" panose="020B0604020202020204" pitchFamily="34" charset="0"/>
              <a:buNone/>
              <a:defRPr sz="7680" b="1" kern="1200">
                <a:solidFill>
                  <a:schemeClr val="tx1"/>
                </a:solidFill>
                <a:latin typeface="+mn-lt"/>
                <a:ea typeface="+mn-ea"/>
                <a:cs typeface="+mn-cs"/>
              </a:defRPr>
            </a:lvl9pPr>
          </a:lstStyle>
          <a:p>
            <a:r>
              <a:rPr lang="en-US" dirty="0"/>
              <a:t>Previous Models and Data-Driven Methods</a:t>
            </a:r>
          </a:p>
        </p:txBody>
      </p:sp>
      <p:sp>
        <p:nvSpPr>
          <p:cNvPr id="21" name="TextBox 20">
            <a:extLst>
              <a:ext uri="{FF2B5EF4-FFF2-40B4-BE49-F238E27FC236}">
                <a16:creationId xmlns:a16="http://schemas.microsoft.com/office/drawing/2014/main" id="{A05E1FD3-03A8-E15F-3734-989ECB773D5F}"/>
              </a:ext>
            </a:extLst>
          </p:cNvPr>
          <p:cNvSpPr txBox="1"/>
          <p:nvPr/>
        </p:nvSpPr>
        <p:spPr>
          <a:xfrm>
            <a:off x="13585223" y="15374381"/>
            <a:ext cx="4598442" cy="3194721"/>
          </a:xfrm>
          <a:prstGeom prst="rect">
            <a:avLst/>
          </a:prstGeom>
          <a:noFill/>
        </p:spPr>
        <p:txBody>
          <a:bodyPr wrap="square">
            <a:spAutoFit/>
          </a:bodyPr>
          <a:lstStyle/>
          <a:p>
            <a:pPr>
              <a:lnSpc>
                <a:spcPct val="90000"/>
              </a:lnSpc>
            </a:pPr>
            <a:r>
              <a:rPr lang="en-US" sz="3200" b="0" i="1" dirty="0">
                <a:solidFill>
                  <a:srgbClr val="202124"/>
                </a:solidFill>
                <a:effectLst/>
                <a:latin typeface="Calibri" panose="020F0502020204030204" pitchFamily="34" charset="0"/>
                <a:cs typeface="Calibri" panose="020F0502020204030204" pitchFamily="34" charset="0"/>
              </a:rPr>
              <a:t>Diffusion tensor imaging, </a:t>
            </a:r>
            <a:r>
              <a:rPr lang="en-US" sz="3200" b="0" i="1" dirty="0">
                <a:solidFill>
                  <a:srgbClr val="040C28"/>
                </a:solidFill>
                <a:effectLst/>
                <a:latin typeface="Calibri" panose="020F0502020204030204" pitchFamily="34" charset="0"/>
                <a:cs typeface="Calibri" panose="020F0502020204030204" pitchFamily="34" charset="0"/>
              </a:rPr>
              <a:t>a new MRI technique </a:t>
            </a:r>
            <a:r>
              <a:rPr lang="en-US" sz="3200" i="1" dirty="0">
                <a:solidFill>
                  <a:srgbClr val="040C28"/>
                </a:solidFill>
                <a:latin typeface="Calibri" panose="020F0502020204030204" pitchFamily="34" charset="0"/>
                <a:cs typeface="Calibri" panose="020F0502020204030204" pitchFamily="34" charset="0"/>
              </a:rPr>
              <a:t>to</a:t>
            </a:r>
            <a:r>
              <a:rPr lang="en-US" sz="3200" b="0" i="1" dirty="0">
                <a:solidFill>
                  <a:srgbClr val="040C28"/>
                </a:solidFill>
                <a:effectLst/>
                <a:latin typeface="Calibri" panose="020F0502020204030204" pitchFamily="34" charset="0"/>
                <a:cs typeface="Calibri" panose="020F0502020204030204" pitchFamily="34" charset="0"/>
              </a:rPr>
              <a:t> analyze the anatomy of neuronal network</a:t>
            </a:r>
            <a:r>
              <a:rPr lang="en-US" sz="3200" i="1" dirty="0">
                <a:solidFill>
                  <a:srgbClr val="202124"/>
                </a:solidFill>
                <a:latin typeface="Calibri" panose="020F0502020204030204" pitchFamily="34" charset="0"/>
                <a:cs typeface="Calibri" panose="020F0502020204030204" pitchFamily="34" charset="0"/>
              </a:rPr>
              <a:t>: AD shows progressive disruption of the brain connectome.</a:t>
            </a:r>
            <a:endParaRPr lang="en-US" sz="3200" i="1" dirty="0">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A5F0FE59-0A2C-2641-4612-283166451CA2}"/>
              </a:ext>
            </a:extLst>
          </p:cNvPr>
          <p:cNvSpPr txBox="1"/>
          <p:nvPr/>
        </p:nvSpPr>
        <p:spPr>
          <a:xfrm>
            <a:off x="5219765" y="28145172"/>
            <a:ext cx="4492089" cy="584775"/>
          </a:xfrm>
          <a:prstGeom prst="rect">
            <a:avLst/>
          </a:prstGeom>
          <a:noFill/>
        </p:spPr>
        <p:txBody>
          <a:bodyPr wrap="square">
            <a:spAutoFit/>
          </a:bodyPr>
          <a:lstStyle/>
          <a:p>
            <a:r>
              <a:rPr lang="en-US" sz="3200" dirty="0"/>
              <a:t>ADAS-cog and CDR-SOB</a:t>
            </a:r>
          </a:p>
        </p:txBody>
      </p:sp>
      <p:sp>
        <p:nvSpPr>
          <p:cNvPr id="25" name="TextBox 24">
            <a:extLst>
              <a:ext uri="{FF2B5EF4-FFF2-40B4-BE49-F238E27FC236}">
                <a16:creationId xmlns:a16="http://schemas.microsoft.com/office/drawing/2014/main" id="{F1E831DD-ABA5-519D-A7F4-7311F9C1CF1F}"/>
              </a:ext>
            </a:extLst>
          </p:cNvPr>
          <p:cNvSpPr txBox="1"/>
          <p:nvPr/>
        </p:nvSpPr>
        <p:spPr>
          <a:xfrm>
            <a:off x="521967" y="26415116"/>
            <a:ext cx="3623846" cy="1284069"/>
          </a:xfrm>
          <a:prstGeom prst="rect">
            <a:avLst/>
          </a:prstGeom>
          <a:noFill/>
        </p:spPr>
        <p:txBody>
          <a:bodyPr wrap="square">
            <a:spAutoFit/>
          </a:bodyPr>
          <a:lstStyle/>
          <a:p>
            <a:pPr>
              <a:lnSpc>
                <a:spcPct val="80000"/>
              </a:lnSpc>
            </a:pPr>
            <a:r>
              <a:rPr lang="en-US" sz="3200" dirty="0"/>
              <a:t>CSF proteins: Tau and </a:t>
            </a:r>
            <a:r>
              <a:rPr lang="el-GR" sz="3200" dirty="0"/>
              <a:t>β</a:t>
            </a:r>
            <a:r>
              <a:rPr lang="en-US" sz="3200" dirty="0"/>
              <a:t>-amyloid </a:t>
            </a:r>
          </a:p>
          <a:p>
            <a:pPr>
              <a:lnSpc>
                <a:spcPct val="80000"/>
              </a:lnSpc>
            </a:pPr>
            <a:r>
              <a:rPr lang="en-US" sz="3200" dirty="0"/>
              <a:t>Synaptic biomarkers</a:t>
            </a:r>
          </a:p>
        </p:txBody>
      </p:sp>
      <p:sp>
        <p:nvSpPr>
          <p:cNvPr id="26" name="Text Placeholder 3">
            <a:extLst>
              <a:ext uri="{FF2B5EF4-FFF2-40B4-BE49-F238E27FC236}">
                <a16:creationId xmlns:a16="http://schemas.microsoft.com/office/drawing/2014/main" id="{E41CFB49-FEDD-00A6-05D2-4822E245D154}"/>
              </a:ext>
            </a:extLst>
          </p:cNvPr>
          <p:cNvSpPr txBox="1">
            <a:spLocks/>
          </p:cNvSpPr>
          <p:nvPr/>
        </p:nvSpPr>
        <p:spPr>
          <a:xfrm>
            <a:off x="18183665" y="25268833"/>
            <a:ext cx="14165178" cy="2902892"/>
          </a:xfrm>
          <a:prstGeom prst="rect">
            <a:avLst/>
          </a:prstGeom>
        </p:spPr>
        <p:txBody>
          <a:bodyPr>
            <a:normAutofit lnSpcReduction="10000"/>
          </a:bodyPr>
          <a:lstStyle>
            <a:lvl1pPr marL="0" indent="0" algn="l" defTabSz="4389120" rtl="0" eaLnBrk="1" latinLnBrk="0" hangingPunct="1">
              <a:lnSpc>
                <a:spcPct val="90000"/>
              </a:lnSpc>
              <a:spcBef>
                <a:spcPts val="4800"/>
              </a:spcBef>
              <a:buFont typeface="Arial" panose="020B0604020202020204" pitchFamily="34" charset="0"/>
              <a:buNone/>
              <a:defRPr sz="5000" kern="1200">
                <a:solidFill>
                  <a:schemeClr val="tx1"/>
                </a:solidFill>
                <a:latin typeface="Montserrat" panose="00000500000000000000" pitchFamily="2" charset="0"/>
                <a:ea typeface="+mn-ea"/>
                <a:cs typeface="+mn-cs"/>
              </a:defRPr>
            </a:lvl1pPr>
            <a:lvl2pPr marL="2194560" indent="0" algn="l" defTabSz="4389120" rtl="0" eaLnBrk="1" latinLnBrk="0" hangingPunct="1">
              <a:lnSpc>
                <a:spcPct val="90000"/>
              </a:lnSpc>
              <a:spcBef>
                <a:spcPts val="2400"/>
              </a:spcBef>
              <a:buFont typeface="Arial" panose="020B0604020202020204" pitchFamily="34" charset="0"/>
              <a:buNone/>
              <a:defRPr sz="6720" kern="1200">
                <a:solidFill>
                  <a:schemeClr val="tx1"/>
                </a:solidFill>
                <a:latin typeface="+mn-lt"/>
                <a:ea typeface="+mn-ea"/>
                <a:cs typeface="+mn-cs"/>
              </a:defRPr>
            </a:lvl2pPr>
            <a:lvl3pPr marL="4389120" indent="0" algn="l" defTabSz="4389120" rtl="0" eaLnBrk="1" latinLnBrk="0" hangingPunct="1">
              <a:lnSpc>
                <a:spcPct val="90000"/>
              </a:lnSpc>
              <a:spcBef>
                <a:spcPts val="2400"/>
              </a:spcBef>
              <a:buFont typeface="Arial" panose="020B0604020202020204" pitchFamily="34" charset="0"/>
              <a:buNone/>
              <a:defRPr sz="5760" kern="1200">
                <a:solidFill>
                  <a:schemeClr val="tx1"/>
                </a:solidFill>
                <a:latin typeface="+mn-lt"/>
                <a:ea typeface="+mn-ea"/>
                <a:cs typeface="+mn-cs"/>
              </a:defRPr>
            </a:lvl3pPr>
            <a:lvl4pPr marL="6583680" indent="0" algn="l" defTabSz="4389120" rtl="0" eaLnBrk="1" latinLnBrk="0" hangingPunct="1">
              <a:lnSpc>
                <a:spcPct val="90000"/>
              </a:lnSpc>
              <a:spcBef>
                <a:spcPts val="2400"/>
              </a:spcBef>
              <a:buFont typeface="Arial" panose="020B0604020202020204" pitchFamily="34" charset="0"/>
              <a:buNone/>
              <a:defRPr sz="4800" kern="1200">
                <a:solidFill>
                  <a:schemeClr val="tx1"/>
                </a:solidFill>
                <a:latin typeface="+mn-lt"/>
                <a:ea typeface="+mn-ea"/>
                <a:cs typeface="+mn-cs"/>
              </a:defRPr>
            </a:lvl4pPr>
            <a:lvl5pPr marL="8778240" indent="0" algn="l" defTabSz="4389120" rtl="0" eaLnBrk="1" latinLnBrk="0" hangingPunct="1">
              <a:lnSpc>
                <a:spcPct val="90000"/>
              </a:lnSpc>
              <a:spcBef>
                <a:spcPts val="2400"/>
              </a:spcBef>
              <a:buFont typeface="Arial" panose="020B0604020202020204" pitchFamily="34" charset="0"/>
              <a:buNone/>
              <a:defRPr sz="4800" kern="1200">
                <a:solidFill>
                  <a:schemeClr val="tx1"/>
                </a:solidFill>
                <a:latin typeface="+mn-lt"/>
                <a:ea typeface="+mn-ea"/>
                <a:cs typeface="+mn-cs"/>
              </a:defRPr>
            </a:lvl5pPr>
            <a:lvl6pPr marL="10972800" indent="0" algn="l" defTabSz="4389120" rtl="0" eaLnBrk="1" latinLnBrk="0" hangingPunct="1">
              <a:lnSpc>
                <a:spcPct val="90000"/>
              </a:lnSpc>
              <a:spcBef>
                <a:spcPts val="2400"/>
              </a:spcBef>
              <a:buFont typeface="Arial" panose="020B0604020202020204" pitchFamily="34" charset="0"/>
              <a:buNone/>
              <a:defRPr sz="4800" kern="1200">
                <a:solidFill>
                  <a:schemeClr val="tx1"/>
                </a:solidFill>
                <a:latin typeface="+mn-lt"/>
                <a:ea typeface="+mn-ea"/>
                <a:cs typeface="+mn-cs"/>
              </a:defRPr>
            </a:lvl6pPr>
            <a:lvl7pPr marL="13167360" indent="0" algn="l" defTabSz="4389120" rtl="0" eaLnBrk="1" latinLnBrk="0" hangingPunct="1">
              <a:lnSpc>
                <a:spcPct val="90000"/>
              </a:lnSpc>
              <a:spcBef>
                <a:spcPts val="2400"/>
              </a:spcBef>
              <a:buFont typeface="Arial" panose="020B0604020202020204" pitchFamily="34" charset="0"/>
              <a:buNone/>
              <a:defRPr sz="4800" kern="1200">
                <a:solidFill>
                  <a:schemeClr val="tx1"/>
                </a:solidFill>
                <a:latin typeface="+mn-lt"/>
                <a:ea typeface="+mn-ea"/>
                <a:cs typeface="+mn-cs"/>
              </a:defRPr>
            </a:lvl7pPr>
            <a:lvl8pPr marL="15361920" indent="0" algn="l" defTabSz="4389120" rtl="0" eaLnBrk="1" latinLnBrk="0" hangingPunct="1">
              <a:lnSpc>
                <a:spcPct val="90000"/>
              </a:lnSpc>
              <a:spcBef>
                <a:spcPts val="2400"/>
              </a:spcBef>
              <a:buFont typeface="Arial" panose="020B0604020202020204" pitchFamily="34" charset="0"/>
              <a:buNone/>
              <a:defRPr sz="4800" kern="1200">
                <a:solidFill>
                  <a:schemeClr val="tx1"/>
                </a:solidFill>
                <a:latin typeface="+mn-lt"/>
                <a:ea typeface="+mn-ea"/>
                <a:cs typeface="+mn-cs"/>
              </a:defRPr>
            </a:lvl8pPr>
            <a:lvl9pPr marL="17556480" indent="0" algn="l" defTabSz="4389120" rtl="0" eaLnBrk="1" latinLnBrk="0" hangingPunct="1">
              <a:lnSpc>
                <a:spcPct val="90000"/>
              </a:lnSpc>
              <a:spcBef>
                <a:spcPts val="2400"/>
              </a:spcBef>
              <a:buFont typeface="Arial" panose="020B0604020202020204" pitchFamily="34" charset="0"/>
              <a:buNone/>
              <a:defRPr sz="4800" kern="1200">
                <a:solidFill>
                  <a:schemeClr val="tx1"/>
                </a:solidFill>
                <a:latin typeface="+mn-lt"/>
                <a:ea typeface="+mn-ea"/>
                <a:cs typeface="+mn-cs"/>
              </a:defRPr>
            </a:lvl9pPr>
          </a:lstStyle>
          <a:p>
            <a:pPr algn="just">
              <a:lnSpc>
                <a:spcPct val="120000"/>
              </a:lnSpc>
              <a:spcBef>
                <a:spcPts val="600"/>
              </a:spcBef>
            </a:pPr>
            <a:r>
              <a:rPr lang="en-US" sz="3200" dirty="0"/>
              <a:t>Previous literature has reported computational models and data analysis to identify and/or validate disease progression scores from various biomarkers. Some previous models assume constant disease progression rates [4-5] or use logistic curves to describe the non-linearity in data [6-7]. </a:t>
            </a:r>
          </a:p>
        </p:txBody>
      </p:sp>
      <p:pic>
        <p:nvPicPr>
          <p:cNvPr id="1030" name="Picture 6" descr="Figure 4. Structural changes in the Alzheimer brain compared to the normal brain include thinning of the cortex, expansion of the ventricles, enlargement of the sulci, and general loss of brain volume.">
            <a:extLst>
              <a:ext uri="{FF2B5EF4-FFF2-40B4-BE49-F238E27FC236}">
                <a16:creationId xmlns:a16="http://schemas.microsoft.com/office/drawing/2014/main" id="{DA987333-08B7-3CDE-C138-D90E393B799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957" y="28895627"/>
            <a:ext cx="5031244" cy="3396089"/>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071120BB-5CD9-DF05-D8B9-70CAFEC65061}"/>
              </a:ext>
            </a:extLst>
          </p:cNvPr>
          <p:cNvSpPr txBox="1"/>
          <p:nvPr/>
        </p:nvSpPr>
        <p:spPr>
          <a:xfrm>
            <a:off x="9711854" y="16012402"/>
            <a:ext cx="2460654" cy="2751522"/>
          </a:xfrm>
          <a:prstGeom prst="rect">
            <a:avLst/>
          </a:prstGeom>
          <a:noFill/>
        </p:spPr>
        <p:txBody>
          <a:bodyPr wrap="square">
            <a:spAutoFit/>
          </a:bodyPr>
          <a:lstStyle/>
          <a:p>
            <a:pPr>
              <a:lnSpc>
                <a:spcPct val="90000"/>
              </a:lnSpc>
            </a:pPr>
            <a:r>
              <a:rPr lang="en-US" sz="3200" b="0" i="1" dirty="0">
                <a:effectLst/>
              </a:rPr>
              <a:t>differences in glucose metabolism, amyloid plagues and tau tangles</a:t>
            </a:r>
            <a:endParaRPr lang="en-US" sz="3200" i="1" dirty="0"/>
          </a:p>
        </p:txBody>
      </p:sp>
      <p:sp>
        <p:nvSpPr>
          <p:cNvPr id="33" name="TextBox 32">
            <a:extLst>
              <a:ext uri="{FF2B5EF4-FFF2-40B4-BE49-F238E27FC236}">
                <a16:creationId xmlns:a16="http://schemas.microsoft.com/office/drawing/2014/main" id="{B21A54E7-FB30-07CD-F08D-8B41E9066F25}"/>
              </a:ext>
            </a:extLst>
          </p:cNvPr>
          <p:cNvSpPr txBox="1"/>
          <p:nvPr/>
        </p:nvSpPr>
        <p:spPr>
          <a:xfrm>
            <a:off x="5123201" y="30694896"/>
            <a:ext cx="7398739" cy="1421928"/>
          </a:xfrm>
          <a:prstGeom prst="rect">
            <a:avLst/>
          </a:prstGeom>
          <a:noFill/>
        </p:spPr>
        <p:txBody>
          <a:bodyPr wrap="square">
            <a:spAutoFit/>
          </a:bodyPr>
          <a:lstStyle/>
          <a:p>
            <a:pPr>
              <a:lnSpc>
                <a:spcPct val="90000"/>
              </a:lnSpc>
            </a:pPr>
            <a:r>
              <a:rPr lang="en-US" sz="3200" b="0" i="1" dirty="0">
                <a:solidFill>
                  <a:srgbClr val="000000"/>
                </a:solidFill>
                <a:effectLst/>
              </a:rPr>
              <a:t>AD pathology is already present in people without signs of memory loss: subtle brain atrophy with characteristic pattern</a:t>
            </a:r>
            <a:endParaRPr lang="en-US" sz="3200" i="1" dirty="0"/>
          </a:p>
        </p:txBody>
      </p:sp>
      <p:sp>
        <p:nvSpPr>
          <p:cNvPr id="37" name="TextBox 36">
            <a:extLst>
              <a:ext uri="{FF2B5EF4-FFF2-40B4-BE49-F238E27FC236}">
                <a16:creationId xmlns:a16="http://schemas.microsoft.com/office/drawing/2014/main" id="{535BA7AC-AE74-FFFE-E98E-5A7CB4771ABE}"/>
              </a:ext>
            </a:extLst>
          </p:cNvPr>
          <p:cNvSpPr txBox="1"/>
          <p:nvPr/>
        </p:nvSpPr>
        <p:spPr>
          <a:xfrm>
            <a:off x="5307961" y="28583301"/>
            <a:ext cx="10154653" cy="890115"/>
          </a:xfrm>
          <a:prstGeom prst="rect">
            <a:avLst/>
          </a:prstGeom>
          <a:noFill/>
        </p:spPr>
        <p:txBody>
          <a:bodyPr wrap="square">
            <a:spAutoFit/>
          </a:bodyPr>
          <a:lstStyle/>
          <a:p>
            <a:pPr>
              <a:lnSpc>
                <a:spcPct val="80000"/>
              </a:lnSpc>
            </a:pPr>
            <a:r>
              <a:rPr lang="en-US" sz="3200" dirty="0"/>
              <a:t>neuropsychological tests of brain function: memory, executive function, and the ability for daily living activities</a:t>
            </a:r>
          </a:p>
        </p:txBody>
      </p:sp>
      <p:sp>
        <p:nvSpPr>
          <p:cNvPr id="39" name="TextBox 38">
            <a:extLst>
              <a:ext uri="{FF2B5EF4-FFF2-40B4-BE49-F238E27FC236}">
                <a16:creationId xmlns:a16="http://schemas.microsoft.com/office/drawing/2014/main" id="{F62B4804-707F-893C-24D1-A66A96D6473B}"/>
              </a:ext>
            </a:extLst>
          </p:cNvPr>
          <p:cNvSpPr txBox="1"/>
          <p:nvPr/>
        </p:nvSpPr>
        <p:spPr>
          <a:xfrm>
            <a:off x="14902040" y="20782226"/>
            <a:ext cx="2101226" cy="1678023"/>
          </a:xfrm>
          <a:prstGeom prst="rect">
            <a:avLst/>
          </a:prstGeom>
          <a:noFill/>
        </p:spPr>
        <p:txBody>
          <a:bodyPr wrap="square" rtlCol="0">
            <a:spAutoFit/>
          </a:bodyPr>
          <a:lstStyle/>
          <a:p>
            <a:pPr>
              <a:lnSpc>
                <a:spcPct val="80000"/>
              </a:lnSpc>
            </a:pPr>
            <a:r>
              <a:rPr lang="en-US" sz="3200" dirty="0"/>
              <a:t>APOE </a:t>
            </a:r>
            <a:r>
              <a:rPr lang="el-GR" sz="3200" dirty="0"/>
              <a:t>ε</a:t>
            </a:r>
            <a:r>
              <a:rPr lang="en-US" sz="3200" dirty="0"/>
              <a:t>4 and whole genome sequencing</a:t>
            </a:r>
          </a:p>
        </p:txBody>
      </p:sp>
      <p:sp>
        <p:nvSpPr>
          <p:cNvPr id="40" name="TextBox 39">
            <a:extLst>
              <a:ext uri="{FF2B5EF4-FFF2-40B4-BE49-F238E27FC236}">
                <a16:creationId xmlns:a16="http://schemas.microsoft.com/office/drawing/2014/main" id="{60EE1927-5836-D3C7-1734-FF30522763FC}"/>
              </a:ext>
            </a:extLst>
          </p:cNvPr>
          <p:cNvSpPr txBox="1"/>
          <p:nvPr/>
        </p:nvSpPr>
        <p:spPr>
          <a:xfrm>
            <a:off x="14602874" y="25080987"/>
            <a:ext cx="2101226" cy="2071977"/>
          </a:xfrm>
          <a:prstGeom prst="rect">
            <a:avLst/>
          </a:prstGeom>
          <a:noFill/>
        </p:spPr>
        <p:txBody>
          <a:bodyPr wrap="square" rtlCol="0">
            <a:spAutoFit/>
          </a:bodyPr>
          <a:lstStyle/>
          <a:p>
            <a:pPr>
              <a:lnSpc>
                <a:spcPct val="80000"/>
              </a:lnSpc>
            </a:pPr>
            <a:r>
              <a:rPr lang="en-US" sz="3200" dirty="0"/>
              <a:t>Overall health and history, education, etc.</a:t>
            </a:r>
          </a:p>
        </p:txBody>
      </p:sp>
      <p:pic>
        <p:nvPicPr>
          <p:cNvPr id="42" name="Picture 41">
            <a:extLst>
              <a:ext uri="{FF2B5EF4-FFF2-40B4-BE49-F238E27FC236}">
                <a16:creationId xmlns:a16="http://schemas.microsoft.com/office/drawing/2014/main" id="{8A903211-82A5-152D-3E08-1BE4FC0E47BC}"/>
              </a:ext>
            </a:extLst>
          </p:cNvPr>
          <p:cNvPicPr>
            <a:picLocks noChangeAspect="1"/>
          </p:cNvPicPr>
          <p:nvPr/>
        </p:nvPicPr>
        <p:blipFill>
          <a:blip r:embed="rId7"/>
          <a:stretch>
            <a:fillRect/>
          </a:stretch>
        </p:blipFill>
        <p:spPr>
          <a:xfrm>
            <a:off x="23836" y="6922550"/>
            <a:ext cx="10351454" cy="3496814"/>
          </a:xfrm>
          <a:prstGeom prst="rect">
            <a:avLst/>
          </a:prstGeom>
        </p:spPr>
      </p:pic>
      <p:pic>
        <p:nvPicPr>
          <p:cNvPr id="44" name="Picture 43">
            <a:extLst>
              <a:ext uri="{FF2B5EF4-FFF2-40B4-BE49-F238E27FC236}">
                <a16:creationId xmlns:a16="http://schemas.microsoft.com/office/drawing/2014/main" id="{7888B259-B205-4F0B-0070-520072961668}"/>
              </a:ext>
            </a:extLst>
          </p:cNvPr>
          <p:cNvPicPr>
            <a:picLocks noChangeAspect="1"/>
          </p:cNvPicPr>
          <p:nvPr/>
        </p:nvPicPr>
        <p:blipFill>
          <a:blip r:embed="rId8"/>
          <a:stretch>
            <a:fillRect/>
          </a:stretch>
        </p:blipFill>
        <p:spPr>
          <a:xfrm>
            <a:off x="18111663" y="21858450"/>
            <a:ext cx="9953876" cy="3006901"/>
          </a:xfrm>
          <a:prstGeom prst="rect">
            <a:avLst/>
          </a:prstGeom>
        </p:spPr>
      </p:pic>
      <p:pic>
        <p:nvPicPr>
          <p:cNvPr id="46" name="Picture 45">
            <a:extLst>
              <a:ext uri="{FF2B5EF4-FFF2-40B4-BE49-F238E27FC236}">
                <a16:creationId xmlns:a16="http://schemas.microsoft.com/office/drawing/2014/main" id="{1B9E6246-1E14-9E9C-5E89-0D867181AA5A}"/>
              </a:ext>
            </a:extLst>
          </p:cNvPr>
          <p:cNvPicPr>
            <a:picLocks noChangeAspect="1"/>
          </p:cNvPicPr>
          <p:nvPr/>
        </p:nvPicPr>
        <p:blipFill rotWithShape="1">
          <a:blip r:embed="rId9"/>
          <a:srcRect t="5901"/>
          <a:stretch/>
        </p:blipFill>
        <p:spPr>
          <a:xfrm>
            <a:off x="17790695" y="17034298"/>
            <a:ext cx="8702843" cy="4622174"/>
          </a:xfrm>
          <a:prstGeom prst="rect">
            <a:avLst/>
          </a:prstGeom>
        </p:spPr>
      </p:pic>
      <p:sp>
        <p:nvSpPr>
          <p:cNvPr id="48" name="TextBox 47">
            <a:extLst>
              <a:ext uri="{FF2B5EF4-FFF2-40B4-BE49-F238E27FC236}">
                <a16:creationId xmlns:a16="http://schemas.microsoft.com/office/drawing/2014/main" id="{0B7F729F-E80D-EBC1-9356-00AC1E7B4575}"/>
              </a:ext>
            </a:extLst>
          </p:cNvPr>
          <p:cNvSpPr txBox="1"/>
          <p:nvPr/>
        </p:nvSpPr>
        <p:spPr>
          <a:xfrm>
            <a:off x="26886570" y="17338377"/>
            <a:ext cx="4227094" cy="1678023"/>
          </a:xfrm>
          <a:prstGeom prst="rect">
            <a:avLst/>
          </a:prstGeom>
          <a:noFill/>
        </p:spPr>
        <p:txBody>
          <a:bodyPr wrap="square">
            <a:spAutoFit/>
          </a:bodyPr>
          <a:lstStyle/>
          <a:p>
            <a:pPr algn="just">
              <a:lnSpc>
                <a:spcPct val="80000"/>
              </a:lnSpc>
            </a:pPr>
            <a:r>
              <a:rPr lang="en-US" sz="3200" b="0" i="0" dirty="0">
                <a:effectLst/>
              </a:rPr>
              <a:t>model of dynamic biomarkers of the Alzheimer's disease pathological cascade [2]</a:t>
            </a:r>
            <a:endParaRPr lang="en-US" sz="3200" dirty="0"/>
          </a:p>
        </p:txBody>
      </p:sp>
      <p:sp>
        <p:nvSpPr>
          <p:cNvPr id="49" name="TextBox 48">
            <a:extLst>
              <a:ext uri="{FF2B5EF4-FFF2-40B4-BE49-F238E27FC236}">
                <a16:creationId xmlns:a16="http://schemas.microsoft.com/office/drawing/2014/main" id="{628B0F1E-5169-3416-3FB3-0A0B1EB5594F}"/>
              </a:ext>
            </a:extLst>
          </p:cNvPr>
          <p:cNvSpPr txBox="1"/>
          <p:nvPr/>
        </p:nvSpPr>
        <p:spPr>
          <a:xfrm>
            <a:off x="27894957" y="20682588"/>
            <a:ext cx="4101148" cy="4041747"/>
          </a:xfrm>
          <a:prstGeom prst="rect">
            <a:avLst/>
          </a:prstGeom>
          <a:noFill/>
        </p:spPr>
        <p:txBody>
          <a:bodyPr wrap="square">
            <a:spAutoFit/>
          </a:bodyPr>
          <a:lstStyle/>
          <a:p>
            <a:pPr algn="just">
              <a:lnSpc>
                <a:spcPct val="80000"/>
              </a:lnSpc>
            </a:pPr>
            <a:r>
              <a:rPr lang="en-US" sz="3200" b="0" i="0" dirty="0">
                <a:effectLst/>
              </a:rPr>
              <a:t> Tau-weighted distance</a:t>
            </a:r>
          </a:p>
          <a:p>
            <a:pPr algn="just">
              <a:lnSpc>
                <a:spcPct val="80000"/>
              </a:lnSpc>
            </a:pPr>
            <a:r>
              <a:rPr lang="en-US" sz="3200" b="0" i="0" dirty="0">
                <a:effectLst/>
              </a:rPr>
              <a:t>(Model 1), tau-weighted functional connectivity (Model 2), and tau- &amp; distance-weighted functional connectivity (Model 3) models of group-mean annual tau-PET change in 53 Aβ+ ADNI [3]</a:t>
            </a:r>
            <a:endParaRPr lang="en-US" sz="3200" dirty="0"/>
          </a:p>
        </p:txBody>
      </p:sp>
      <p:pic>
        <p:nvPicPr>
          <p:cNvPr id="1034" name="Picture 10" descr="AlgoDaily - Getting to Know Decision Trees - Introduction">
            <a:extLst>
              <a:ext uri="{FF2B5EF4-FFF2-40B4-BE49-F238E27FC236}">
                <a16:creationId xmlns:a16="http://schemas.microsoft.com/office/drawing/2014/main" id="{C850CD5A-93F3-96D8-04EF-7F88094C020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174361" y="9613621"/>
            <a:ext cx="10311957" cy="5656562"/>
          </a:xfrm>
          <a:prstGeom prst="rect">
            <a:avLst/>
          </a:prstGeom>
          <a:noFill/>
          <a:extLst>
            <a:ext uri="{909E8E84-426E-40DD-AFC4-6F175D3DCCD1}">
              <a14:hiddenFill xmlns:a14="http://schemas.microsoft.com/office/drawing/2010/main">
                <a:solidFill>
                  <a:srgbClr val="FFFFFF"/>
                </a:solidFill>
              </a14:hiddenFill>
            </a:ext>
          </a:extLst>
        </p:spPr>
      </p:pic>
      <p:sp>
        <p:nvSpPr>
          <p:cNvPr id="50" name="Text Placeholder 2">
            <a:extLst>
              <a:ext uri="{FF2B5EF4-FFF2-40B4-BE49-F238E27FC236}">
                <a16:creationId xmlns:a16="http://schemas.microsoft.com/office/drawing/2014/main" id="{ADDDBD5C-2D60-424C-A17C-0B83D3361B0B}"/>
              </a:ext>
            </a:extLst>
          </p:cNvPr>
          <p:cNvSpPr txBox="1">
            <a:spLocks/>
          </p:cNvSpPr>
          <p:nvPr/>
        </p:nvSpPr>
        <p:spPr>
          <a:xfrm>
            <a:off x="32348906" y="5719391"/>
            <a:ext cx="11247254" cy="1203159"/>
          </a:xfrm>
          <a:prstGeom prst="rect">
            <a:avLst/>
          </a:prstGeom>
          <a:solidFill>
            <a:srgbClr val="003893"/>
          </a:solidFill>
          <a:ln>
            <a:solidFill>
              <a:srgbClr val="003893"/>
            </a:solidFill>
          </a:ln>
        </p:spPr>
        <p:txBody>
          <a:bodyPr anchor="ctr">
            <a:normAutofit/>
          </a:bodyPr>
          <a:lstStyle>
            <a:lvl1pPr marL="0" indent="0" algn="ctr" defTabSz="4389120" rtl="0" eaLnBrk="1" latinLnBrk="0" hangingPunct="1">
              <a:lnSpc>
                <a:spcPct val="90000"/>
              </a:lnSpc>
              <a:spcBef>
                <a:spcPts val="4800"/>
              </a:spcBef>
              <a:buFont typeface="Arial" panose="020B0604020202020204" pitchFamily="34" charset="0"/>
              <a:buNone/>
              <a:defRPr sz="6000" b="1" kern="1200">
                <a:solidFill>
                  <a:schemeClr val="bg1"/>
                </a:solidFill>
                <a:latin typeface="Montserrat" panose="00000500000000000000" pitchFamily="2" charset="0"/>
                <a:ea typeface="+mn-ea"/>
                <a:cs typeface="+mn-cs"/>
              </a:defRPr>
            </a:lvl1pPr>
            <a:lvl2pPr marL="2194560" indent="0" algn="l" defTabSz="4389120" rtl="0" eaLnBrk="1" latinLnBrk="0" hangingPunct="1">
              <a:lnSpc>
                <a:spcPct val="90000"/>
              </a:lnSpc>
              <a:spcBef>
                <a:spcPts val="2400"/>
              </a:spcBef>
              <a:buFont typeface="Arial" panose="020B0604020202020204" pitchFamily="34" charset="0"/>
              <a:buNone/>
              <a:defRPr sz="9600" b="1" kern="1200">
                <a:solidFill>
                  <a:schemeClr val="tx1"/>
                </a:solidFill>
                <a:latin typeface="+mn-lt"/>
                <a:ea typeface="+mn-ea"/>
                <a:cs typeface="+mn-cs"/>
              </a:defRPr>
            </a:lvl2pPr>
            <a:lvl3pPr marL="4389120" indent="0" algn="l" defTabSz="4389120" rtl="0" eaLnBrk="1" latinLnBrk="0" hangingPunct="1">
              <a:lnSpc>
                <a:spcPct val="90000"/>
              </a:lnSpc>
              <a:spcBef>
                <a:spcPts val="2400"/>
              </a:spcBef>
              <a:buFont typeface="Arial" panose="020B0604020202020204" pitchFamily="34" charset="0"/>
              <a:buNone/>
              <a:defRPr sz="8640" b="1" kern="1200">
                <a:solidFill>
                  <a:schemeClr val="tx1"/>
                </a:solidFill>
                <a:latin typeface="+mn-lt"/>
                <a:ea typeface="+mn-ea"/>
                <a:cs typeface="+mn-cs"/>
              </a:defRPr>
            </a:lvl3pPr>
            <a:lvl4pPr marL="6583680" indent="0" algn="l" defTabSz="4389120" rtl="0" eaLnBrk="1" latinLnBrk="0" hangingPunct="1">
              <a:lnSpc>
                <a:spcPct val="90000"/>
              </a:lnSpc>
              <a:spcBef>
                <a:spcPts val="2400"/>
              </a:spcBef>
              <a:buFont typeface="Arial" panose="020B0604020202020204" pitchFamily="34" charset="0"/>
              <a:buNone/>
              <a:defRPr sz="7680" b="1" kern="1200">
                <a:solidFill>
                  <a:schemeClr val="tx1"/>
                </a:solidFill>
                <a:latin typeface="+mn-lt"/>
                <a:ea typeface="+mn-ea"/>
                <a:cs typeface="+mn-cs"/>
              </a:defRPr>
            </a:lvl4pPr>
            <a:lvl5pPr marL="8778240" indent="0" algn="l" defTabSz="4389120" rtl="0" eaLnBrk="1" latinLnBrk="0" hangingPunct="1">
              <a:lnSpc>
                <a:spcPct val="90000"/>
              </a:lnSpc>
              <a:spcBef>
                <a:spcPts val="2400"/>
              </a:spcBef>
              <a:buFont typeface="Arial" panose="020B0604020202020204" pitchFamily="34" charset="0"/>
              <a:buNone/>
              <a:defRPr sz="7680" b="1" kern="1200">
                <a:solidFill>
                  <a:schemeClr val="tx1"/>
                </a:solidFill>
                <a:latin typeface="+mn-lt"/>
                <a:ea typeface="+mn-ea"/>
                <a:cs typeface="+mn-cs"/>
              </a:defRPr>
            </a:lvl5pPr>
            <a:lvl6pPr marL="10972800" indent="0" algn="l" defTabSz="4389120" rtl="0" eaLnBrk="1" latinLnBrk="0" hangingPunct="1">
              <a:lnSpc>
                <a:spcPct val="90000"/>
              </a:lnSpc>
              <a:spcBef>
                <a:spcPts val="2400"/>
              </a:spcBef>
              <a:buFont typeface="Arial" panose="020B0604020202020204" pitchFamily="34" charset="0"/>
              <a:buNone/>
              <a:defRPr sz="7680" b="1" kern="1200">
                <a:solidFill>
                  <a:schemeClr val="tx1"/>
                </a:solidFill>
                <a:latin typeface="+mn-lt"/>
                <a:ea typeface="+mn-ea"/>
                <a:cs typeface="+mn-cs"/>
              </a:defRPr>
            </a:lvl6pPr>
            <a:lvl7pPr marL="13167360" indent="0" algn="l" defTabSz="4389120" rtl="0" eaLnBrk="1" latinLnBrk="0" hangingPunct="1">
              <a:lnSpc>
                <a:spcPct val="90000"/>
              </a:lnSpc>
              <a:spcBef>
                <a:spcPts val="2400"/>
              </a:spcBef>
              <a:buFont typeface="Arial" panose="020B0604020202020204" pitchFamily="34" charset="0"/>
              <a:buNone/>
              <a:defRPr sz="7680" b="1" kern="1200">
                <a:solidFill>
                  <a:schemeClr val="tx1"/>
                </a:solidFill>
                <a:latin typeface="+mn-lt"/>
                <a:ea typeface="+mn-ea"/>
                <a:cs typeface="+mn-cs"/>
              </a:defRPr>
            </a:lvl7pPr>
            <a:lvl8pPr marL="15361920" indent="0" algn="l" defTabSz="4389120" rtl="0" eaLnBrk="1" latinLnBrk="0" hangingPunct="1">
              <a:lnSpc>
                <a:spcPct val="90000"/>
              </a:lnSpc>
              <a:spcBef>
                <a:spcPts val="2400"/>
              </a:spcBef>
              <a:buFont typeface="Arial" panose="020B0604020202020204" pitchFamily="34" charset="0"/>
              <a:buNone/>
              <a:defRPr sz="7680" b="1" kern="1200">
                <a:solidFill>
                  <a:schemeClr val="tx1"/>
                </a:solidFill>
                <a:latin typeface="+mn-lt"/>
                <a:ea typeface="+mn-ea"/>
                <a:cs typeface="+mn-cs"/>
              </a:defRPr>
            </a:lvl8pPr>
            <a:lvl9pPr marL="17556480" indent="0" algn="l" defTabSz="4389120" rtl="0" eaLnBrk="1" latinLnBrk="0" hangingPunct="1">
              <a:lnSpc>
                <a:spcPct val="90000"/>
              </a:lnSpc>
              <a:spcBef>
                <a:spcPts val="2400"/>
              </a:spcBef>
              <a:buFont typeface="Arial" panose="020B0604020202020204" pitchFamily="34" charset="0"/>
              <a:buNone/>
              <a:defRPr sz="7680" b="1" kern="1200">
                <a:solidFill>
                  <a:schemeClr val="tx1"/>
                </a:solidFill>
                <a:latin typeface="+mn-lt"/>
                <a:ea typeface="+mn-ea"/>
                <a:cs typeface="+mn-cs"/>
              </a:defRPr>
            </a:lvl9pPr>
          </a:lstStyle>
          <a:p>
            <a:r>
              <a:rPr lang="en-US" dirty="0"/>
              <a:t>Proposed Methods</a:t>
            </a:r>
          </a:p>
        </p:txBody>
      </p:sp>
      <p:sp>
        <p:nvSpPr>
          <p:cNvPr id="29" name="Text Placeholder 3">
            <a:extLst>
              <a:ext uri="{FF2B5EF4-FFF2-40B4-BE49-F238E27FC236}">
                <a16:creationId xmlns:a16="http://schemas.microsoft.com/office/drawing/2014/main" id="{5494B97E-0DC6-1B4D-495A-76D8289709C7}"/>
              </a:ext>
            </a:extLst>
          </p:cNvPr>
          <p:cNvSpPr txBox="1">
            <a:spLocks/>
          </p:cNvSpPr>
          <p:nvPr/>
        </p:nvSpPr>
        <p:spPr>
          <a:xfrm>
            <a:off x="32458748" y="7147738"/>
            <a:ext cx="11027570" cy="5969740"/>
          </a:xfrm>
          <a:prstGeom prst="rect">
            <a:avLst/>
          </a:prstGeom>
        </p:spPr>
        <p:txBody>
          <a:bodyPr>
            <a:normAutofit/>
          </a:bodyPr>
          <a:lstStyle>
            <a:lvl1pPr marL="0" indent="0" algn="l" defTabSz="4389120" rtl="0" eaLnBrk="1" latinLnBrk="0" hangingPunct="1">
              <a:lnSpc>
                <a:spcPct val="90000"/>
              </a:lnSpc>
              <a:spcBef>
                <a:spcPts val="4800"/>
              </a:spcBef>
              <a:buFont typeface="Arial" panose="020B0604020202020204" pitchFamily="34" charset="0"/>
              <a:buNone/>
              <a:defRPr sz="5000" kern="1200">
                <a:solidFill>
                  <a:schemeClr val="tx1"/>
                </a:solidFill>
                <a:latin typeface="Montserrat" panose="00000500000000000000" pitchFamily="2" charset="0"/>
                <a:ea typeface="+mn-ea"/>
                <a:cs typeface="+mn-cs"/>
              </a:defRPr>
            </a:lvl1pPr>
            <a:lvl2pPr marL="2194560" indent="0" algn="l" defTabSz="4389120" rtl="0" eaLnBrk="1" latinLnBrk="0" hangingPunct="1">
              <a:lnSpc>
                <a:spcPct val="90000"/>
              </a:lnSpc>
              <a:spcBef>
                <a:spcPts val="2400"/>
              </a:spcBef>
              <a:buFont typeface="Arial" panose="020B0604020202020204" pitchFamily="34" charset="0"/>
              <a:buNone/>
              <a:defRPr sz="6720" kern="1200">
                <a:solidFill>
                  <a:schemeClr val="tx1"/>
                </a:solidFill>
                <a:latin typeface="+mn-lt"/>
                <a:ea typeface="+mn-ea"/>
                <a:cs typeface="+mn-cs"/>
              </a:defRPr>
            </a:lvl2pPr>
            <a:lvl3pPr marL="4389120" indent="0" algn="l" defTabSz="4389120" rtl="0" eaLnBrk="1" latinLnBrk="0" hangingPunct="1">
              <a:lnSpc>
                <a:spcPct val="90000"/>
              </a:lnSpc>
              <a:spcBef>
                <a:spcPts val="2400"/>
              </a:spcBef>
              <a:buFont typeface="Arial" panose="020B0604020202020204" pitchFamily="34" charset="0"/>
              <a:buNone/>
              <a:defRPr sz="5760" kern="1200">
                <a:solidFill>
                  <a:schemeClr val="tx1"/>
                </a:solidFill>
                <a:latin typeface="+mn-lt"/>
                <a:ea typeface="+mn-ea"/>
                <a:cs typeface="+mn-cs"/>
              </a:defRPr>
            </a:lvl3pPr>
            <a:lvl4pPr marL="6583680" indent="0" algn="l" defTabSz="4389120" rtl="0" eaLnBrk="1" latinLnBrk="0" hangingPunct="1">
              <a:lnSpc>
                <a:spcPct val="90000"/>
              </a:lnSpc>
              <a:spcBef>
                <a:spcPts val="2400"/>
              </a:spcBef>
              <a:buFont typeface="Arial" panose="020B0604020202020204" pitchFamily="34" charset="0"/>
              <a:buNone/>
              <a:defRPr sz="4800" kern="1200">
                <a:solidFill>
                  <a:schemeClr val="tx1"/>
                </a:solidFill>
                <a:latin typeface="+mn-lt"/>
                <a:ea typeface="+mn-ea"/>
                <a:cs typeface="+mn-cs"/>
              </a:defRPr>
            </a:lvl4pPr>
            <a:lvl5pPr marL="8778240" indent="0" algn="l" defTabSz="4389120" rtl="0" eaLnBrk="1" latinLnBrk="0" hangingPunct="1">
              <a:lnSpc>
                <a:spcPct val="90000"/>
              </a:lnSpc>
              <a:spcBef>
                <a:spcPts val="2400"/>
              </a:spcBef>
              <a:buFont typeface="Arial" panose="020B0604020202020204" pitchFamily="34" charset="0"/>
              <a:buNone/>
              <a:defRPr sz="4800" kern="1200">
                <a:solidFill>
                  <a:schemeClr val="tx1"/>
                </a:solidFill>
                <a:latin typeface="+mn-lt"/>
                <a:ea typeface="+mn-ea"/>
                <a:cs typeface="+mn-cs"/>
              </a:defRPr>
            </a:lvl5pPr>
            <a:lvl6pPr marL="10972800" indent="0" algn="l" defTabSz="4389120" rtl="0" eaLnBrk="1" latinLnBrk="0" hangingPunct="1">
              <a:lnSpc>
                <a:spcPct val="90000"/>
              </a:lnSpc>
              <a:spcBef>
                <a:spcPts val="2400"/>
              </a:spcBef>
              <a:buFont typeface="Arial" panose="020B0604020202020204" pitchFamily="34" charset="0"/>
              <a:buNone/>
              <a:defRPr sz="4800" kern="1200">
                <a:solidFill>
                  <a:schemeClr val="tx1"/>
                </a:solidFill>
                <a:latin typeface="+mn-lt"/>
                <a:ea typeface="+mn-ea"/>
                <a:cs typeface="+mn-cs"/>
              </a:defRPr>
            </a:lvl6pPr>
            <a:lvl7pPr marL="13167360" indent="0" algn="l" defTabSz="4389120" rtl="0" eaLnBrk="1" latinLnBrk="0" hangingPunct="1">
              <a:lnSpc>
                <a:spcPct val="90000"/>
              </a:lnSpc>
              <a:spcBef>
                <a:spcPts val="2400"/>
              </a:spcBef>
              <a:buFont typeface="Arial" panose="020B0604020202020204" pitchFamily="34" charset="0"/>
              <a:buNone/>
              <a:defRPr sz="4800" kern="1200">
                <a:solidFill>
                  <a:schemeClr val="tx1"/>
                </a:solidFill>
                <a:latin typeface="+mn-lt"/>
                <a:ea typeface="+mn-ea"/>
                <a:cs typeface="+mn-cs"/>
              </a:defRPr>
            </a:lvl7pPr>
            <a:lvl8pPr marL="15361920" indent="0" algn="l" defTabSz="4389120" rtl="0" eaLnBrk="1" latinLnBrk="0" hangingPunct="1">
              <a:lnSpc>
                <a:spcPct val="90000"/>
              </a:lnSpc>
              <a:spcBef>
                <a:spcPts val="2400"/>
              </a:spcBef>
              <a:buFont typeface="Arial" panose="020B0604020202020204" pitchFamily="34" charset="0"/>
              <a:buNone/>
              <a:defRPr sz="4800" kern="1200">
                <a:solidFill>
                  <a:schemeClr val="tx1"/>
                </a:solidFill>
                <a:latin typeface="+mn-lt"/>
                <a:ea typeface="+mn-ea"/>
                <a:cs typeface="+mn-cs"/>
              </a:defRPr>
            </a:lvl8pPr>
            <a:lvl9pPr marL="17556480" indent="0" algn="l" defTabSz="4389120" rtl="0" eaLnBrk="1" latinLnBrk="0" hangingPunct="1">
              <a:lnSpc>
                <a:spcPct val="90000"/>
              </a:lnSpc>
              <a:spcBef>
                <a:spcPts val="2400"/>
              </a:spcBef>
              <a:buFont typeface="Arial" panose="020B0604020202020204" pitchFamily="34" charset="0"/>
              <a:buNone/>
              <a:defRPr sz="4800" kern="1200">
                <a:solidFill>
                  <a:schemeClr val="tx1"/>
                </a:solidFill>
                <a:latin typeface="+mn-lt"/>
                <a:ea typeface="+mn-ea"/>
                <a:cs typeface="+mn-cs"/>
              </a:defRPr>
            </a:lvl9pPr>
          </a:lstStyle>
          <a:p>
            <a:pPr>
              <a:lnSpc>
                <a:spcPct val="100000"/>
              </a:lnSpc>
              <a:spcBef>
                <a:spcPts val="600"/>
              </a:spcBef>
            </a:pPr>
            <a:r>
              <a:rPr lang="en-US" sz="3200" dirty="0"/>
              <a:t>We propose to develop models of Alzheimer’s disease progression using variants of decision tree algorithms and ensembles. We also propose Constructed Temporal Features (CTFs) for the supervised machine learning problem of longitudinal classification.</a:t>
            </a:r>
          </a:p>
        </p:txBody>
      </p:sp>
    </p:spTree>
    <p:extLst>
      <p:ext uri="{BB962C8B-B14F-4D97-AF65-F5344CB8AC3E}">
        <p14:creationId xmlns:p14="http://schemas.microsoft.com/office/powerpoint/2010/main" val="2331375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1762</TotalTime>
  <Words>886</Words>
  <Application>Microsoft Office PowerPoint</Application>
  <PresentationFormat>Custom</PresentationFormat>
  <Paragraphs>51</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Montserrat</vt:lpstr>
      <vt:lpstr>Office Theme</vt:lpstr>
      <vt:lpstr>Development of models of Alzheimer's disease progression using longitudinal patient data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Jordan Merritt</dc:creator>
  <cp:lastModifiedBy>Taravat Ghafourian</cp:lastModifiedBy>
  <cp:revision>3</cp:revision>
  <dcterms:created xsi:type="dcterms:W3CDTF">2022-11-29T16:12:56Z</dcterms:created>
  <dcterms:modified xsi:type="dcterms:W3CDTF">2023-04-08T00:09:34Z</dcterms:modified>
</cp:coreProperties>
</file>