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5"/>
  </p:notesMasterIdLst>
  <p:sldIdLst>
    <p:sldId id="256" r:id="rId3"/>
    <p:sldId id="271" r:id="rId4"/>
    <p:sldId id="257" r:id="rId5"/>
    <p:sldId id="258" r:id="rId6"/>
    <p:sldId id="260" r:id="rId7"/>
    <p:sldId id="259" r:id="rId8"/>
    <p:sldId id="261" r:id="rId9"/>
    <p:sldId id="262" r:id="rId10"/>
    <p:sldId id="263" r:id="rId11"/>
    <p:sldId id="264" r:id="rId12"/>
    <p:sldId id="265" r:id="rId13"/>
    <p:sldId id="266" r:id="rId14"/>
    <p:sldId id="267" r:id="rId15"/>
    <p:sldId id="268" r:id="rId16"/>
    <p:sldId id="269" r:id="rId17"/>
    <p:sldId id="272" r:id="rId18"/>
    <p:sldId id="273" r:id="rId19"/>
    <p:sldId id="274" r:id="rId20"/>
    <p:sldId id="275" r:id="rId21"/>
    <p:sldId id="276" r:id="rId22"/>
    <p:sldId id="270"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BEE"/>
    <a:srgbClr val="0070CD"/>
    <a:srgbClr val="003893"/>
    <a:srgbClr val="0C2340"/>
    <a:srgbClr val="7C85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29DA77-0282-49AE-AD77-6BB4FC7D56C1}" v="13" dt="2023-03-31T19:13:58.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3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us Sanchez" userId="f98b29ba-cee4-45b9-a0d4-34b1986c8c67" providerId="ADAL" clId="{6729DA77-0282-49AE-AD77-6BB4FC7D56C1}"/>
    <pc:docChg chg="undo custSel addSld modSld sldOrd">
      <pc:chgData name="Jesus Sanchez" userId="f98b29ba-cee4-45b9-a0d4-34b1986c8c67" providerId="ADAL" clId="{6729DA77-0282-49AE-AD77-6BB4FC7D56C1}" dt="2023-03-31T19:43:14.639" v="515" actId="1076"/>
      <pc:docMkLst>
        <pc:docMk/>
      </pc:docMkLst>
      <pc:sldChg chg="modSp mod">
        <pc:chgData name="Jesus Sanchez" userId="f98b29ba-cee4-45b9-a0d4-34b1986c8c67" providerId="ADAL" clId="{6729DA77-0282-49AE-AD77-6BB4FC7D56C1}" dt="2023-03-30T18:19:05.949" v="236" actId="20577"/>
        <pc:sldMkLst>
          <pc:docMk/>
          <pc:sldMk cId="3967897635" sldId="256"/>
        </pc:sldMkLst>
        <pc:spChg chg="mod">
          <ac:chgData name="Jesus Sanchez" userId="f98b29ba-cee4-45b9-a0d4-34b1986c8c67" providerId="ADAL" clId="{6729DA77-0282-49AE-AD77-6BB4FC7D56C1}" dt="2023-03-30T18:10:05.475" v="69" actId="20577"/>
          <ac:spMkLst>
            <pc:docMk/>
            <pc:sldMk cId="3967897635" sldId="256"/>
            <ac:spMk id="2" creationId="{ABF8E04F-BC18-FB0C-A7DD-88B45B450B4D}"/>
          </ac:spMkLst>
        </pc:spChg>
        <pc:spChg chg="mod">
          <ac:chgData name="Jesus Sanchez" userId="f98b29ba-cee4-45b9-a0d4-34b1986c8c67" providerId="ADAL" clId="{6729DA77-0282-49AE-AD77-6BB4FC7D56C1}" dt="2023-03-30T18:19:05.949" v="236" actId="20577"/>
          <ac:spMkLst>
            <pc:docMk/>
            <pc:sldMk cId="3967897635" sldId="256"/>
            <ac:spMk id="3" creationId="{EBC51D3A-3B44-74E9-4432-C0AA645476AD}"/>
          </ac:spMkLst>
        </pc:spChg>
      </pc:sldChg>
      <pc:sldChg chg="addSp delSp modSp mod">
        <pc:chgData name="Jesus Sanchez" userId="f98b29ba-cee4-45b9-a0d4-34b1986c8c67" providerId="ADAL" clId="{6729DA77-0282-49AE-AD77-6BB4FC7D56C1}" dt="2023-03-30T18:16:41.732" v="208" actId="1076"/>
        <pc:sldMkLst>
          <pc:docMk/>
          <pc:sldMk cId="2290360112" sldId="257"/>
        </pc:sldMkLst>
        <pc:spChg chg="mod">
          <ac:chgData name="Jesus Sanchez" userId="f98b29ba-cee4-45b9-a0d4-34b1986c8c67" providerId="ADAL" clId="{6729DA77-0282-49AE-AD77-6BB4FC7D56C1}" dt="2023-03-30T18:15:35.352" v="202" actId="14100"/>
          <ac:spMkLst>
            <pc:docMk/>
            <pc:sldMk cId="2290360112" sldId="257"/>
            <ac:spMk id="9" creationId="{32782D1B-C7BE-C298-91BF-ECF9C1E9DAEC}"/>
          </ac:spMkLst>
        </pc:spChg>
        <pc:spChg chg="del mod">
          <ac:chgData name="Jesus Sanchez" userId="f98b29ba-cee4-45b9-a0d4-34b1986c8c67" providerId="ADAL" clId="{6729DA77-0282-49AE-AD77-6BB4FC7D56C1}" dt="2023-03-30T18:15:54.802" v="204" actId="478"/>
          <ac:spMkLst>
            <pc:docMk/>
            <pc:sldMk cId="2290360112" sldId="257"/>
            <ac:spMk id="10" creationId="{9499FEE2-678D-2E85-AADD-B7185757C30B}"/>
          </ac:spMkLst>
        </pc:spChg>
        <pc:picChg chg="add mod">
          <ac:chgData name="Jesus Sanchez" userId="f98b29ba-cee4-45b9-a0d4-34b1986c8c67" providerId="ADAL" clId="{6729DA77-0282-49AE-AD77-6BB4FC7D56C1}" dt="2023-03-30T18:16:11.170" v="206" actId="1076"/>
          <ac:picMkLst>
            <pc:docMk/>
            <pc:sldMk cId="2290360112" sldId="257"/>
            <ac:picMk id="2" creationId="{8EA79D01-88CD-1344-932D-0A3DC3F08DA9}"/>
          </ac:picMkLst>
        </pc:picChg>
        <pc:picChg chg="add mod">
          <ac:chgData name="Jesus Sanchez" userId="f98b29ba-cee4-45b9-a0d4-34b1986c8c67" providerId="ADAL" clId="{6729DA77-0282-49AE-AD77-6BB4FC7D56C1}" dt="2023-03-30T18:16:41.732" v="208" actId="1076"/>
          <ac:picMkLst>
            <pc:docMk/>
            <pc:sldMk cId="2290360112" sldId="257"/>
            <ac:picMk id="3" creationId="{A071D19C-DB1A-A62A-2F7C-99928DEDB462}"/>
          </ac:picMkLst>
        </pc:picChg>
      </pc:sldChg>
      <pc:sldChg chg="modSp add mod ord">
        <pc:chgData name="Jesus Sanchez" userId="f98b29ba-cee4-45b9-a0d4-34b1986c8c67" providerId="ADAL" clId="{6729DA77-0282-49AE-AD77-6BB4FC7D56C1}" dt="2023-03-31T14:11:16.661" v="292"/>
        <pc:sldMkLst>
          <pc:docMk/>
          <pc:sldMk cId="1999555561" sldId="258"/>
        </pc:sldMkLst>
        <pc:spChg chg="mod">
          <ac:chgData name="Jesus Sanchez" userId="f98b29ba-cee4-45b9-a0d4-34b1986c8c67" providerId="ADAL" clId="{6729DA77-0282-49AE-AD77-6BB4FC7D56C1}" dt="2023-03-30T18:21:12.502" v="263" actId="14100"/>
          <ac:spMkLst>
            <pc:docMk/>
            <pc:sldMk cId="1999555561" sldId="258"/>
            <ac:spMk id="9" creationId="{32782D1B-C7BE-C298-91BF-ECF9C1E9DAEC}"/>
          </ac:spMkLst>
        </pc:spChg>
        <pc:spChg chg="mod">
          <ac:chgData name="Jesus Sanchez" userId="f98b29ba-cee4-45b9-a0d4-34b1986c8c67" providerId="ADAL" clId="{6729DA77-0282-49AE-AD77-6BB4FC7D56C1}" dt="2023-03-31T14:06:20.773" v="271" actId="20577"/>
          <ac:spMkLst>
            <pc:docMk/>
            <pc:sldMk cId="1999555561" sldId="258"/>
            <ac:spMk id="10" creationId="{9499FEE2-678D-2E85-AADD-B7185757C30B}"/>
          </ac:spMkLst>
        </pc:spChg>
      </pc:sldChg>
      <pc:sldChg chg="addSp delSp modSp add mod ord modNotesTx">
        <pc:chgData name="Jesus Sanchez" userId="f98b29ba-cee4-45b9-a0d4-34b1986c8c67" providerId="ADAL" clId="{6729DA77-0282-49AE-AD77-6BB4FC7D56C1}" dt="2023-03-31T14:16:47.379" v="320"/>
        <pc:sldMkLst>
          <pc:docMk/>
          <pc:sldMk cId="2909144187" sldId="259"/>
        </pc:sldMkLst>
        <pc:spChg chg="mod">
          <ac:chgData name="Jesus Sanchez" userId="f98b29ba-cee4-45b9-a0d4-34b1986c8c67" providerId="ADAL" clId="{6729DA77-0282-49AE-AD77-6BB4FC7D56C1}" dt="2023-03-31T14:13:32.997" v="313" actId="255"/>
          <ac:spMkLst>
            <pc:docMk/>
            <pc:sldMk cId="2909144187" sldId="259"/>
            <ac:spMk id="9" creationId="{32782D1B-C7BE-C298-91BF-ECF9C1E9DAEC}"/>
          </ac:spMkLst>
        </pc:spChg>
        <pc:spChg chg="del mod">
          <ac:chgData name="Jesus Sanchez" userId="f98b29ba-cee4-45b9-a0d4-34b1986c8c67" providerId="ADAL" clId="{6729DA77-0282-49AE-AD77-6BB4FC7D56C1}" dt="2023-03-31T14:13:55.518" v="316" actId="478"/>
          <ac:spMkLst>
            <pc:docMk/>
            <pc:sldMk cId="2909144187" sldId="259"/>
            <ac:spMk id="10" creationId="{9499FEE2-678D-2E85-AADD-B7185757C30B}"/>
          </ac:spMkLst>
        </pc:spChg>
        <pc:picChg chg="add del mod">
          <ac:chgData name="Jesus Sanchez" userId="f98b29ba-cee4-45b9-a0d4-34b1986c8c67" providerId="ADAL" clId="{6729DA77-0282-49AE-AD77-6BB4FC7D56C1}" dt="2023-03-31T14:12:22.026" v="300" actId="478"/>
          <ac:picMkLst>
            <pc:docMk/>
            <pc:sldMk cId="2909144187" sldId="259"/>
            <ac:picMk id="2" creationId="{7699EBDC-DE02-62D9-992D-908234B5A7F5}"/>
          </ac:picMkLst>
        </pc:picChg>
        <pc:picChg chg="add mod">
          <ac:chgData name="Jesus Sanchez" userId="f98b29ba-cee4-45b9-a0d4-34b1986c8c67" providerId="ADAL" clId="{6729DA77-0282-49AE-AD77-6BB4FC7D56C1}" dt="2023-03-31T14:14:04.373" v="319" actId="1076"/>
          <ac:picMkLst>
            <pc:docMk/>
            <pc:sldMk cId="2909144187" sldId="259"/>
            <ac:picMk id="3" creationId="{F69C8A4D-B907-73FB-7FED-6D6CA46672AD}"/>
          </ac:picMkLst>
        </pc:picChg>
      </pc:sldChg>
      <pc:sldChg chg="addSp modSp add mod">
        <pc:chgData name="Jesus Sanchez" userId="f98b29ba-cee4-45b9-a0d4-34b1986c8c67" providerId="ADAL" clId="{6729DA77-0282-49AE-AD77-6BB4FC7D56C1}" dt="2023-03-31T14:11:56.741" v="297" actId="14100"/>
        <pc:sldMkLst>
          <pc:docMk/>
          <pc:sldMk cId="4163635036" sldId="260"/>
        </pc:sldMkLst>
        <pc:spChg chg="mod">
          <ac:chgData name="Jesus Sanchez" userId="f98b29ba-cee4-45b9-a0d4-34b1986c8c67" providerId="ADAL" clId="{6729DA77-0282-49AE-AD77-6BB4FC7D56C1}" dt="2023-03-31T14:09:03.641" v="284" actId="14100"/>
          <ac:spMkLst>
            <pc:docMk/>
            <pc:sldMk cId="4163635036" sldId="260"/>
            <ac:spMk id="9" creationId="{32782D1B-C7BE-C298-91BF-ECF9C1E9DAEC}"/>
          </ac:spMkLst>
        </pc:spChg>
        <pc:spChg chg="mod">
          <ac:chgData name="Jesus Sanchez" userId="f98b29ba-cee4-45b9-a0d4-34b1986c8c67" providerId="ADAL" clId="{6729DA77-0282-49AE-AD77-6BB4FC7D56C1}" dt="2023-03-31T14:11:56.741" v="297" actId="14100"/>
          <ac:spMkLst>
            <pc:docMk/>
            <pc:sldMk cId="4163635036" sldId="260"/>
            <ac:spMk id="10" creationId="{9499FEE2-678D-2E85-AADD-B7185757C30B}"/>
          </ac:spMkLst>
        </pc:spChg>
        <pc:picChg chg="add mod">
          <ac:chgData name="Jesus Sanchez" userId="f98b29ba-cee4-45b9-a0d4-34b1986c8c67" providerId="ADAL" clId="{6729DA77-0282-49AE-AD77-6BB4FC7D56C1}" dt="2023-03-31T14:11:44.868" v="295" actId="1076"/>
          <ac:picMkLst>
            <pc:docMk/>
            <pc:sldMk cId="4163635036" sldId="260"/>
            <ac:picMk id="2" creationId="{B627632C-176A-C9C8-7A26-6AC5C86E3706}"/>
          </ac:picMkLst>
        </pc:picChg>
      </pc:sldChg>
      <pc:sldChg chg="addSp delSp modSp add mod">
        <pc:chgData name="Jesus Sanchez" userId="f98b29ba-cee4-45b9-a0d4-34b1986c8c67" providerId="ADAL" clId="{6729DA77-0282-49AE-AD77-6BB4FC7D56C1}" dt="2023-03-31T19:07:27.657" v="381" actId="20577"/>
        <pc:sldMkLst>
          <pc:docMk/>
          <pc:sldMk cId="3539849783" sldId="261"/>
        </pc:sldMkLst>
        <pc:spChg chg="add del mod">
          <ac:chgData name="Jesus Sanchez" userId="f98b29ba-cee4-45b9-a0d4-34b1986c8c67" providerId="ADAL" clId="{6729DA77-0282-49AE-AD77-6BB4FC7D56C1}" dt="2023-03-31T19:06:14.697" v="357" actId="478"/>
          <ac:spMkLst>
            <pc:docMk/>
            <pc:sldMk cId="3539849783" sldId="261"/>
            <ac:spMk id="3" creationId="{8BF9E4A3-0801-1BFF-C006-A79ABAACF054}"/>
          </ac:spMkLst>
        </pc:spChg>
        <pc:spChg chg="add del mod">
          <ac:chgData name="Jesus Sanchez" userId="f98b29ba-cee4-45b9-a0d4-34b1986c8c67" providerId="ADAL" clId="{6729DA77-0282-49AE-AD77-6BB4FC7D56C1}" dt="2023-03-31T19:06:12.304" v="356" actId="478"/>
          <ac:spMkLst>
            <pc:docMk/>
            <pc:sldMk cId="3539849783" sldId="261"/>
            <ac:spMk id="4" creationId="{12AFED67-30CD-F693-8112-FFA4BEDF06DB}"/>
          </ac:spMkLst>
        </pc:spChg>
        <pc:spChg chg="add del mod">
          <ac:chgData name="Jesus Sanchez" userId="f98b29ba-cee4-45b9-a0d4-34b1986c8c67" providerId="ADAL" clId="{6729DA77-0282-49AE-AD77-6BB4FC7D56C1}" dt="2023-03-31T19:06:10.673" v="355" actId="478"/>
          <ac:spMkLst>
            <pc:docMk/>
            <pc:sldMk cId="3539849783" sldId="261"/>
            <ac:spMk id="5" creationId="{36FCAA2D-F26B-2363-197D-A78323192C86}"/>
          </ac:spMkLst>
        </pc:spChg>
        <pc:spChg chg="mod">
          <ac:chgData name="Jesus Sanchez" userId="f98b29ba-cee4-45b9-a0d4-34b1986c8c67" providerId="ADAL" clId="{6729DA77-0282-49AE-AD77-6BB4FC7D56C1}" dt="2023-03-31T19:07:27.657" v="381" actId="20577"/>
          <ac:spMkLst>
            <pc:docMk/>
            <pc:sldMk cId="3539849783" sldId="261"/>
            <ac:spMk id="9" creationId="{32782D1B-C7BE-C298-91BF-ECF9C1E9DAEC}"/>
          </ac:spMkLst>
        </pc:spChg>
        <pc:spChg chg="del">
          <ac:chgData name="Jesus Sanchez" userId="f98b29ba-cee4-45b9-a0d4-34b1986c8c67" providerId="ADAL" clId="{6729DA77-0282-49AE-AD77-6BB4FC7D56C1}" dt="2023-03-31T19:05:35.779" v="353" actId="478"/>
          <ac:spMkLst>
            <pc:docMk/>
            <pc:sldMk cId="3539849783" sldId="261"/>
            <ac:spMk id="10" creationId="{9499FEE2-678D-2E85-AADD-B7185757C30B}"/>
          </ac:spMkLst>
        </pc:spChg>
        <pc:picChg chg="add mod">
          <ac:chgData name="Jesus Sanchez" userId="f98b29ba-cee4-45b9-a0d4-34b1986c8c67" providerId="ADAL" clId="{6729DA77-0282-49AE-AD77-6BB4FC7D56C1}" dt="2023-03-31T19:06:25.391" v="359" actId="1076"/>
          <ac:picMkLst>
            <pc:docMk/>
            <pc:sldMk cId="3539849783" sldId="261"/>
            <ac:picMk id="2" creationId="{431236DE-1824-CFB6-AF64-2F1BEEA2DC0D}"/>
          </ac:picMkLst>
        </pc:picChg>
      </pc:sldChg>
      <pc:sldChg chg="modSp add mod">
        <pc:chgData name="Jesus Sanchez" userId="f98b29ba-cee4-45b9-a0d4-34b1986c8c67" providerId="ADAL" clId="{6729DA77-0282-49AE-AD77-6BB4FC7D56C1}" dt="2023-03-31T19:08:00.672" v="405"/>
        <pc:sldMkLst>
          <pc:docMk/>
          <pc:sldMk cId="3943137675" sldId="262"/>
        </pc:sldMkLst>
        <pc:spChg chg="mod">
          <ac:chgData name="Jesus Sanchez" userId="f98b29ba-cee4-45b9-a0d4-34b1986c8c67" providerId="ADAL" clId="{6729DA77-0282-49AE-AD77-6BB4FC7D56C1}" dt="2023-03-31T19:07:42.784" v="404" actId="20577"/>
          <ac:spMkLst>
            <pc:docMk/>
            <pc:sldMk cId="3943137675" sldId="262"/>
            <ac:spMk id="9" creationId="{32782D1B-C7BE-C298-91BF-ECF9C1E9DAEC}"/>
          </ac:spMkLst>
        </pc:spChg>
        <pc:spChg chg="mod">
          <ac:chgData name="Jesus Sanchez" userId="f98b29ba-cee4-45b9-a0d4-34b1986c8c67" providerId="ADAL" clId="{6729DA77-0282-49AE-AD77-6BB4FC7D56C1}" dt="2023-03-31T19:08:00.672" v="405"/>
          <ac:spMkLst>
            <pc:docMk/>
            <pc:sldMk cId="3943137675" sldId="262"/>
            <ac:spMk id="10" creationId="{9499FEE2-678D-2E85-AADD-B7185757C30B}"/>
          </ac:spMkLst>
        </pc:spChg>
      </pc:sldChg>
      <pc:sldChg chg="addSp delSp modSp add mod">
        <pc:chgData name="Jesus Sanchez" userId="f98b29ba-cee4-45b9-a0d4-34b1986c8c67" providerId="ADAL" clId="{6729DA77-0282-49AE-AD77-6BB4FC7D56C1}" dt="2023-03-31T19:12:42.682" v="497" actId="20577"/>
        <pc:sldMkLst>
          <pc:docMk/>
          <pc:sldMk cId="3587828240" sldId="263"/>
        </pc:sldMkLst>
        <pc:spChg chg="mod">
          <ac:chgData name="Jesus Sanchez" userId="f98b29ba-cee4-45b9-a0d4-34b1986c8c67" providerId="ADAL" clId="{6729DA77-0282-49AE-AD77-6BB4FC7D56C1}" dt="2023-03-31T19:12:42.682" v="497" actId="20577"/>
          <ac:spMkLst>
            <pc:docMk/>
            <pc:sldMk cId="3587828240" sldId="263"/>
            <ac:spMk id="9" creationId="{32782D1B-C7BE-C298-91BF-ECF9C1E9DAEC}"/>
          </ac:spMkLst>
        </pc:spChg>
        <pc:spChg chg="del">
          <ac:chgData name="Jesus Sanchez" userId="f98b29ba-cee4-45b9-a0d4-34b1986c8c67" providerId="ADAL" clId="{6729DA77-0282-49AE-AD77-6BB4FC7D56C1}" dt="2023-03-31T19:08:56.298" v="413" actId="478"/>
          <ac:spMkLst>
            <pc:docMk/>
            <pc:sldMk cId="3587828240" sldId="263"/>
            <ac:spMk id="10" creationId="{9499FEE2-678D-2E85-AADD-B7185757C30B}"/>
          </ac:spMkLst>
        </pc:spChg>
        <pc:picChg chg="add mod">
          <ac:chgData name="Jesus Sanchez" userId="f98b29ba-cee4-45b9-a0d4-34b1986c8c67" providerId="ADAL" clId="{6729DA77-0282-49AE-AD77-6BB4FC7D56C1}" dt="2023-03-31T19:09:25.928" v="416" actId="1076"/>
          <ac:picMkLst>
            <pc:docMk/>
            <pc:sldMk cId="3587828240" sldId="263"/>
            <ac:picMk id="2" creationId="{383291D7-F116-EF68-3375-B3AD7F21ADAE}"/>
          </ac:picMkLst>
        </pc:picChg>
      </pc:sldChg>
      <pc:sldChg chg="addSp delSp modSp add mod">
        <pc:chgData name="Jesus Sanchez" userId="f98b29ba-cee4-45b9-a0d4-34b1986c8c67" providerId="ADAL" clId="{6729DA77-0282-49AE-AD77-6BB4FC7D56C1}" dt="2023-03-31T19:13:04.924" v="502" actId="27636"/>
        <pc:sldMkLst>
          <pc:docMk/>
          <pc:sldMk cId="1887727958" sldId="264"/>
        </pc:sldMkLst>
        <pc:spChg chg="mod">
          <ac:chgData name="Jesus Sanchez" userId="f98b29ba-cee4-45b9-a0d4-34b1986c8c67" providerId="ADAL" clId="{6729DA77-0282-49AE-AD77-6BB4FC7D56C1}" dt="2023-03-31T19:13:04.924" v="502" actId="27636"/>
          <ac:spMkLst>
            <pc:docMk/>
            <pc:sldMk cId="1887727958" sldId="264"/>
            <ac:spMk id="9" creationId="{32782D1B-C7BE-C298-91BF-ECF9C1E9DAEC}"/>
          </ac:spMkLst>
        </pc:spChg>
        <pc:spChg chg="del">
          <ac:chgData name="Jesus Sanchez" userId="f98b29ba-cee4-45b9-a0d4-34b1986c8c67" providerId="ADAL" clId="{6729DA77-0282-49AE-AD77-6BB4FC7D56C1}" dt="2023-03-31T19:09:59.962" v="424" actId="478"/>
          <ac:spMkLst>
            <pc:docMk/>
            <pc:sldMk cId="1887727958" sldId="264"/>
            <ac:spMk id="10" creationId="{9499FEE2-678D-2E85-AADD-B7185757C30B}"/>
          </ac:spMkLst>
        </pc:spChg>
        <pc:picChg chg="add mod">
          <ac:chgData name="Jesus Sanchez" userId="f98b29ba-cee4-45b9-a0d4-34b1986c8c67" providerId="ADAL" clId="{6729DA77-0282-49AE-AD77-6BB4FC7D56C1}" dt="2023-03-31T19:10:15.433" v="427" actId="1076"/>
          <ac:picMkLst>
            <pc:docMk/>
            <pc:sldMk cId="1887727958" sldId="264"/>
            <ac:picMk id="2" creationId="{7EDE1140-704F-15DC-2168-557B5A32967A}"/>
          </ac:picMkLst>
        </pc:picChg>
      </pc:sldChg>
      <pc:sldChg chg="addSp delSp modSp add mod setBg">
        <pc:chgData name="Jesus Sanchez" userId="f98b29ba-cee4-45b9-a0d4-34b1986c8c67" providerId="ADAL" clId="{6729DA77-0282-49AE-AD77-6BB4FC7D56C1}" dt="2023-03-31T19:43:14.639" v="515" actId="1076"/>
        <pc:sldMkLst>
          <pc:docMk/>
          <pc:sldMk cId="200235603" sldId="265"/>
        </pc:sldMkLst>
        <pc:spChg chg="add mod">
          <ac:chgData name="Jesus Sanchez" userId="f98b29ba-cee4-45b9-a0d4-34b1986c8c67" providerId="ADAL" clId="{6729DA77-0282-49AE-AD77-6BB4FC7D56C1}" dt="2023-03-31T19:43:14.639" v="515" actId="1076"/>
          <ac:spMkLst>
            <pc:docMk/>
            <pc:sldMk cId="200235603" sldId="265"/>
            <ac:spMk id="5" creationId="{38730E1F-FBE8-08B3-AF55-691199DF751B}"/>
          </ac:spMkLst>
        </pc:spChg>
        <pc:spChg chg="add mod">
          <ac:chgData name="Jesus Sanchez" userId="f98b29ba-cee4-45b9-a0d4-34b1986c8c67" providerId="ADAL" clId="{6729DA77-0282-49AE-AD77-6BB4FC7D56C1}" dt="2023-03-31T19:43:14.639" v="515" actId="1076"/>
          <ac:spMkLst>
            <pc:docMk/>
            <pc:sldMk cId="200235603" sldId="265"/>
            <ac:spMk id="6" creationId="{2E40957B-DE94-EED2-B2F6-6DD7D278F7AC}"/>
          </ac:spMkLst>
        </pc:spChg>
        <pc:spChg chg="add del mod">
          <ac:chgData name="Jesus Sanchez" userId="f98b29ba-cee4-45b9-a0d4-34b1986c8c67" providerId="ADAL" clId="{6729DA77-0282-49AE-AD77-6BB4FC7D56C1}" dt="2023-03-31T19:14:05.187" v="511" actId="478"/>
          <ac:spMkLst>
            <pc:docMk/>
            <pc:sldMk cId="200235603" sldId="265"/>
            <ac:spMk id="7" creationId="{3215BBFC-5735-76E6-12FD-02CC324AC279}"/>
          </ac:spMkLst>
        </pc:spChg>
        <pc:spChg chg="add del mod">
          <ac:chgData name="Jesus Sanchez" userId="f98b29ba-cee4-45b9-a0d4-34b1986c8c67" providerId="ADAL" clId="{6729DA77-0282-49AE-AD77-6BB4FC7D56C1}" dt="2023-03-31T19:14:05.187" v="511" actId="478"/>
          <ac:spMkLst>
            <pc:docMk/>
            <pc:sldMk cId="200235603" sldId="265"/>
            <ac:spMk id="8" creationId="{FB66301A-38A0-BF9C-3741-1E1DEF3AAEFB}"/>
          </ac:spMkLst>
        </pc:spChg>
        <pc:spChg chg="mod">
          <ac:chgData name="Jesus Sanchez" userId="f98b29ba-cee4-45b9-a0d4-34b1986c8c67" providerId="ADAL" clId="{6729DA77-0282-49AE-AD77-6BB4FC7D56C1}" dt="2023-03-31T19:13:47.141" v="508" actId="26606"/>
          <ac:spMkLst>
            <pc:docMk/>
            <pc:sldMk cId="200235603" sldId="265"/>
            <ac:spMk id="9" creationId="{32782D1B-C7BE-C298-91BF-ECF9C1E9DAEC}"/>
          </ac:spMkLst>
        </pc:spChg>
        <pc:spChg chg="del">
          <ac:chgData name="Jesus Sanchez" userId="f98b29ba-cee4-45b9-a0d4-34b1986c8c67" providerId="ADAL" clId="{6729DA77-0282-49AE-AD77-6BB4FC7D56C1}" dt="2023-03-31T19:13:19.059" v="503" actId="478"/>
          <ac:spMkLst>
            <pc:docMk/>
            <pc:sldMk cId="200235603" sldId="265"/>
            <ac:spMk id="10" creationId="{9499FEE2-678D-2E85-AADD-B7185757C30B}"/>
          </ac:spMkLst>
        </pc:spChg>
        <pc:spChg chg="add del mod">
          <ac:chgData name="Jesus Sanchez" userId="f98b29ba-cee4-45b9-a0d4-34b1986c8c67" providerId="ADAL" clId="{6729DA77-0282-49AE-AD77-6BB4FC7D56C1}" dt="2023-03-31T19:14:09.890" v="512" actId="478"/>
          <ac:spMkLst>
            <pc:docMk/>
            <pc:sldMk cId="200235603" sldId="265"/>
            <ac:spMk id="11" creationId="{45BA8C06-DCEA-FED8-33F1-91360BC5D1A3}"/>
          </ac:spMkLst>
        </pc:spChg>
        <pc:spChg chg="add del">
          <ac:chgData name="Jesus Sanchez" userId="f98b29ba-cee4-45b9-a0d4-34b1986c8c67" providerId="ADAL" clId="{6729DA77-0282-49AE-AD77-6BB4FC7D56C1}" dt="2023-03-31T19:13:47.141" v="508" actId="26606"/>
          <ac:spMkLst>
            <pc:docMk/>
            <pc:sldMk cId="200235603" sldId="265"/>
            <ac:spMk id="14" creationId="{D4771268-CB57-404A-9271-370EB28F6090}"/>
          </ac:spMkLst>
        </pc:spChg>
        <pc:picChg chg="add del mod">
          <ac:chgData name="Jesus Sanchez" userId="f98b29ba-cee4-45b9-a0d4-34b1986c8c67" providerId="ADAL" clId="{6729DA77-0282-49AE-AD77-6BB4FC7D56C1}" dt="2023-03-31T19:13:56.689" v="509"/>
          <ac:picMkLst>
            <pc:docMk/>
            <pc:sldMk cId="200235603" sldId="265"/>
            <ac:picMk id="2" creationId="{1ED31A78-D003-6B86-80B5-D335A23CE345}"/>
          </ac:picMkLst>
        </pc:picChg>
        <pc:picChg chg="add mod">
          <ac:chgData name="Jesus Sanchez" userId="f98b29ba-cee4-45b9-a0d4-34b1986c8c67" providerId="ADAL" clId="{6729DA77-0282-49AE-AD77-6BB4FC7D56C1}" dt="2023-03-31T19:43:14.639" v="515" actId="1076"/>
          <ac:picMkLst>
            <pc:docMk/>
            <pc:sldMk cId="200235603" sldId="265"/>
            <ac:picMk id="3" creationId="{3162D265-9682-D8F2-15AF-D419526120DA}"/>
          </ac:picMkLst>
        </pc:picChg>
        <pc:picChg chg="add mod">
          <ac:chgData name="Jesus Sanchez" userId="f98b29ba-cee4-45b9-a0d4-34b1986c8c67" providerId="ADAL" clId="{6729DA77-0282-49AE-AD77-6BB4FC7D56C1}" dt="2023-03-31T19:43:14.639" v="515" actId="1076"/>
          <ac:picMkLst>
            <pc:docMk/>
            <pc:sldMk cId="200235603" sldId="265"/>
            <ac:picMk id="4" creationId="{BDD4E293-CF33-6EC4-1A56-E50183DB041A}"/>
          </ac:picMkLst>
        </pc:picChg>
      </pc:sldChg>
      <pc:sldChg chg="add">
        <pc:chgData name="Jesus Sanchez" userId="f98b29ba-cee4-45b9-a0d4-34b1986c8c67" providerId="ADAL" clId="{6729DA77-0282-49AE-AD77-6BB4FC7D56C1}" dt="2023-03-30T18:13:26.417" v="185" actId="2890"/>
        <pc:sldMkLst>
          <pc:docMk/>
          <pc:sldMk cId="3051457197" sldId="266"/>
        </pc:sldMkLst>
      </pc:sldChg>
      <pc:sldChg chg="add">
        <pc:chgData name="Jesus Sanchez" userId="f98b29ba-cee4-45b9-a0d4-34b1986c8c67" providerId="ADAL" clId="{6729DA77-0282-49AE-AD77-6BB4FC7D56C1}" dt="2023-03-30T18:13:26.890" v="186" actId="2890"/>
        <pc:sldMkLst>
          <pc:docMk/>
          <pc:sldMk cId="2851637653" sldId="267"/>
        </pc:sldMkLst>
      </pc:sldChg>
      <pc:sldChg chg="add">
        <pc:chgData name="Jesus Sanchez" userId="f98b29ba-cee4-45b9-a0d4-34b1986c8c67" providerId="ADAL" clId="{6729DA77-0282-49AE-AD77-6BB4FC7D56C1}" dt="2023-03-30T18:13:27.362" v="187" actId="2890"/>
        <pc:sldMkLst>
          <pc:docMk/>
          <pc:sldMk cId="2766507260" sldId="268"/>
        </pc:sldMkLst>
      </pc:sldChg>
      <pc:sldChg chg="add">
        <pc:chgData name="Jesus Sanchez" userId="f98b29ba-cee4-45b9-a0d4-34b1986c8c67" providerId="ADAL" clId="{6729DA77-0282-49AE-AD77-6BB4FC7D56C1}" dt="2023-03-30T18:13:27.858" v="188" actId="2890"/>
        <pc:sldMkLst>
          <pc:docMk/>
          <pc:sldMk cId="2193987342" sldId="269"/>
        </pc:sldMkLst>
      </pc:sldChg>
      <pc:sldChg chg="add">
        <pc:chgData name="Jesus Sanchez" userId="f98b29ba-cee4-45b9-a0d4-34b1986c8c67" providerId="ADAL" clId="{6729DA77-0282-49AE-AD77-6BB4FC7D56C1}" dt="2023-03-30T18:13:28.371" v="189" actId="2890"/>
        <pc:sldMkLst>
          <pc:docMk/>
          <pc:sldMk cId="2132900325" sldId="270"/>
        </pc:sldMkLst>
      </pc:sldChg>
      <pc:sldChg chg="modSp add mod ord">
        <pc:chgData name="Jesus Sanchez" userId="f98b29ba-cee4-45b9-a0d4-34b1986c8c67" providerId="ADAL" clId="{6729DA77-0282-49AE-AD77-6BB4FC7D56C1}" dt="2023-03-30T18:20:32.110" v="260" actId="20577"/>
        <pc:sldMkLst>
          <pc:docMk/>
          <pc:sldMk cId="1788938173" sldId="271"/>
        </pc:sldMkLst>
        <pc:spChg chg="mod">
          <ac:chgData name="Jesus Sanchez" userId="f98b29ba-cee4-45b9-a0d4-34b1986c8c67" providerId="ADAL" clId="{6729DA77-0282-49AE-AD77-6BB4FC7D56C1}" dt="2023-03-30T18:14:14.471" v="193" actId="14100"/>
          <ac:spMkLst>
            <pc:docMk/>
            <pc:sldMk cId="1788938173" sldId="271"/>
            <ac:spMk id="9" creationId="{32782D1B-C7BE-C298-91BF-ECF9C1E9DAEC}"/>
          </ac:spMkLst>
        </pc:spChg>
        <pc:spChg chg="mod">
          <ac:chgData name="Jesus Sanchez" userId="f98b29ba-cee4-45b9-a0d4-34b1986c8c67" providerId="ADAL" clId="{6729DA77-0282-49AE-AD77-6BB4FC7D56C1}" dt="2023-03-30T18:20:32.110" v="260" actId="20577"/>
          <ac:spMkLst>
            <pc:docMk/>
            <pc:sldMk cId="1788938173" sldId="271"/>
            <ac:spMk id="10" creationId="{9499FEE2-678D-2E85-AADD-B7185757C3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4D60D-8670-4B83-93D6-AB6375CDEA0B}"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74BAE-CE0E-4052-8272-00DF0A155DA5}" type="slidenum">
              <a:rPr lang="en-US" smtClean="0"/>
              <a:t>‹#›</a:t>
            </a:fld>
            <a:endParaRPr lang="en-US"/>
          </a:p>
        </p:txBody>
      </p:sp>
    </p:spTree>
    <p:extLst>
      <p:ext uri="{BB962C8B-B14F-4D97-AF65-F5344CB8AC3E}">
        <p14:creationId xmlns:p14="http://schemas.microsoft.com/office/powerpoint/2010/main" val="2926844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from the National Health Interview Survey (NHIS). </a:t>
            </a:r>
          </a:p>
          <a:p>
            <a:endParaRPr lang="en-US" dirty="0"/>
          </a:p>
          <a:p>
            <a:r>
              <a:rPr lang="en-US" dirty="0"/>
              <a:t>The percentage of adults aged 18−26 who received the recommended number of doses of HPV vaccine increased from 13.8% in 2013 to 21.5% in 2018.</a:t>
            </a:r>
          </a:p>
          <a:p>
            <a:endParaRPr lang="en-US" dirty="0"/>
          </a:p>
          <a:p>
            <a:r>
              <a:rPr lang="en-US" dirty="0"/>
              <a:t>The percentage of women who received the recommended number of doses of HPV vaccine increased from 25.7% in 2013 to 35.3% in 2018, and the percentage of men increased from 2.0% in 2013 to 9.0% in 2018.</a:t>
            </a:r>
          </a:p>
          <a:p>
            <a:endParaRPr lang="en-US" dirty="0"/>
          </a:p>
          <a:p>
            <a:endParaRPr lang="en-US" dirty="0"/>
          </a:p>
          <a:p>
            <a:r>
              <a:rPr lang="en-US" dirty="0"/>
              <a:t>The coverage with the recommended number of doses against HPV is below the Healthy People 2020 target of 80% (ODPHP, 2014). </a:t>
            </a:r>
          </a:p>
          <a:p>
            <a:endParaRPr lang="en-US" dirty="0"/>
          </a:p>
          <a:p>
            <a:r>
              <a:rPr lang="en-US" dirty="0"/>
              <a:t>As the FDA expanded the coverage of HPV vaccination to include individuals over 26 years old in 2018, little is known about the HPV vaccination rate among people at age 26-45 years old. </a:t>
            </a:r>
          </a:p>
          <a:p>
            <a:endParaRPr lang="en-US" dirty="0"/>
          </a:p>
        </p:txBody>
      </p:sp>
      <p:sp>
        <p:nvSpPr>
          <p:cNvPr id="4" name="Slide Number Placeholder 3"/>
          <p:cNvSpPr>
            <a:spLocks noGrp="1"/>
          </p:cNvSpPr>
          <p:nvPr>
            <p:ph type="sldNum" sz="quarter" idx="5"/>
          </p:nvPr>
        </p:nvSpPr>
        <p:spPr/>
        <p:txBody>
          <a:bodyPr/>
          <a:lstStyle/>
          <a:p>
            <a:fld id="{E2974BAE-CE0E-4052-8272-00DF0A155DA5}" type="slidenum">
              <a:rPr lang="en-US" smtClean="0"/>
              <a:t>6</a:t>
            </a:fld>
            <a:endParaRPr lang="en-US"/>
          </a:p>
        </p:txBody>
      </p:sp>
    </p:spTree>
    <p:extLst>
      <p:ext uri="{BB962C8B-B14F-4D97-AF65-F5344CB8AC3E}">
        <p14:creationId xmlns:p14="http://schemas.microsoft.com/office/powerpoint/2010/main" val="99007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Chi-square test was conducted to determine if there are significant differences in the HPV vaccination rates among college students across different Sociodemographic Characteristics.</a:t>
            </a:r>
          </a:p>
          <a:p>
            <a:endParaRPr lang="en-US" dirty="0"/>
          </a:p>
          <a:p>
            <a:r>
              <a:rPr lang="en-US" dirty="0"/>
              <a:t>young adult college students had higher HPV vaccination rates than middle-aged college students.</a:t>
            </a:r>
          </a:p>
          <a:p>
            <a:endParaRPr lang="en-US" dirty="0"/>
          </a:p>
          <a:p>
            <a:r>
              <a:rPr lang="en-US" dirty="0"/>
              <a:t>Also, Female college students had higher HPV vaccination rates than male college students. </a:t>
            </a:r>
          </a:p>
          <a:p>
            <a:endParaRPr lang="en-US" dirty="0"/>
          </a:p>
          <a:p>
            <a:r>
              <a:rPr lang="en-US" dirty="0"/>
              <a:t>Asian college students had the highest HPV vaccination rates, followed by White and Hispanic or Latino college students. On the other hand, Black college students had the lowest HPV vaccination rates compared to all different races/ethnicities. </a:t>
            </a:r>
          </a:p>
          <a:p>
            <a:endParaRPr lang="en-US" dirty="0"/>
          </a:p>
          <a:p>
            <a:r>
              <a:rPr lang="en-US" dirty="0"/>
              <a:t>Among students with different native languages, college students with an English native language had higher HPV vaccination rates than those with a non-English native language. </a:t>
            </a:r>
          </a:p>
          <a:p>
            <a:endParaRPr lang="en-US" dirty="0"/>
          </a:p>
          <a:p>
            <a:r>
              <a:rPr lang="en-US" dirty="0"/>
              <a:t>Also, international students had lower HPV vaccination rates than non-international college students. </a:t>
            </a:r>
          </a:p>
          <a:p>
            <a:endParaRPr lang="en-US" dirty="0"/>
          </a:p>
          <a:p>
            <a:r>
              <a:rPr lang="en-US" dirty="0"/>
              <a:t>Lastly, college students in health professional majors had higher HPV vaccination rates, followed by those in sciences and engineering majors, art and law majors, and business and other majors. </a:t>
            </a:r>
          </a:p>
          <a:p>
            <a:endParaRPr lang="es-ES" dirty="0"/>
          </a:p>
        </p:txBody>
      </p:sp>
      <p:sp>
        <p:nvSpPr>
          <p:cNvPr id="4" name="Slide Number Placeholder 3"/>
          <p:cNvSpPr>
            <a:spLocks noGrp="1"/>
          </p:cNvSpPr>
          <p:nvPr>
            <p:ph type="sldNum" sz="quarter" idx="5"/>
          </p:nvPr>
        </p:nvSpPr>
        <p:spPr/>
        <p:txBody>
          <a:bodyPr/>
          <a:lstStyle/>
          <a:p>
            <a:fld id="{E2974BAE-CE0E-4052-8272-00DF0A155DA5}" type="slidenum">
              <a:rPr lang="en-US" smtClean="0"/>
              <a:t>12</a:t>
            </a:fld>
            <a:endParaRPr lang="en-US"/>
          </a:p>
        </p:txBody>
      </p:sp>
    </p:spTree>
    <p:extLst>
      <p:ext uri="{BB962C8B-B14F-4D97-AF65-F5344CB8AC3E}">
        <p14:creationId xmlns:p14="http://schemas.microsoft.com/office/powerpoint/2010/main" val="62374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Providing Health Education: Colleges can educate their students about the importance of maintaining a healthy lifestyle, including regular exercise, healthy eating habits, and proper hygiene. They can also provide information about how to prevent and manage common health issues such as stress, anxiety, and sexually transmitted infections.</a:t>
            </a:r>
          </a:p>
          <a:p>
            <a:endParaRPr lang="en-US" dirty="0"/>
          </a:p>
          <a:p>
            <a:r>
              <a:rPr lang="en-US" dirty="0"/>
              <a:t>Offering Healthcare Services: Many colleges offer healthcare services such as counseling, mental health services, and medical care to their students. This can help students access healthcare services easily and help them manage their health concerns.</a:t>
            </a:r>
          </a:p>
          <a:p>
            <a:endParaRPr lang="en-US" dirty="0"/>
          </a:p>
          <a:p>
            <a:r>
              <a:rPr lang="en-US" dirty="0"/>
              <a:t>Conducting Research: Colleges can conduct research on various health-related topics such as disease prevention, health promotion, and the impact of social determinants on health outcomes. This research can help inform public health policies and interventions.</a:t>
            </a:r>
          </a:p>
          <a:p>
            <a:endParaRPr lang="en-US" dirty="0"/>
          </a:p>
          <a:p>
            <a:r>
              <a:rPr lang="en-US" dirty="0"/>
              <a:t>Engaging in Community Outreach: Colleges can engage in community outreach activities, such as health fairs and health education programs, to promote healthy behaviors and raise awareness about health issues in the community.</a:t>
            </a:r>
          </a:p>
          <a:p>
            <a:endParaRPr lang="en-US" dirty="0"/>
          </a:p>
          <a:p>
            <a:r>
              <a:rPr lang="en-US" dirty="0"/>
              <a:t>Creating Healthy Environments: Colleges can create healthy environments by providing healthy food options, creating smoke-free campuses, and promoting physical activity through campus facilities and programs.</a:t>
            </a:r>
            <a:endParaRPr lang="es-ES" dirty="0"/>
          </a:p>
        </p:txBody>
      </p:sp>
      <p:sp>
        <p:nvSpPr>
          <p:cNvPr id="4" name="Slide Number Placeholder 3"/>
          <p:cNvSpPr>
            <a:spLocks noGrp="1"/>
          </p:cNvSpPr>
          <p:nvPr>
            <p:ph type="sldNum" sz="quarter" idx="5"/>
          </p:nvPr>
        </p:nvSpPr>
        <p:spPr/>
        <p:txBody>
          <a:bodyPr/>
          <a:lstStyle/>
          <a:p>
            <a:fld id="{E2974BAE-CE0E-4052-8272-00DF0A155DA5}" type="slidenum">
              <a:rPr lang="en-US" smtClean="0"/>
              <a:t>19</a:t>
            </a:fld>
            <a:endParaRPr lang="en-US"/>
          </a:p>
        </p:txBody>
      </p:sp>
    </p:spTree>
    <p:extLst>
      <p:ext uri="{BB962C8B-B14F-4D97-AF65-F5344CB8AC3E}">
        <p14:creationId xmlns:p14="http://schemas.microsoft.com/office/powerpoint/2010/main" val="2054179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AE6F-A4A7-3601-C0D6-82E6FF55D043}"/>
              </a:ext>
            </a:extLst>
          </p:cNvPr>
          <p:cNvSpPr>
            <a:spLocks noGrp="1"/>
          </p:cNvSpPr>
          <p:nvPr>
            <p:ph type="ctrTitle"/>
          </p:nvPr>
        </p:nvSpPr>
        <p:spPr>
          <a:xfrm>
            <a:off x="1524000" y="1627689"/>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D6D86818-989C-7F75-B628-6C7ECDCF85F7}"/>
              </a:ext>
            </a:extLst>
          </p:cNvPr>
          <p:cNvSpPr>
            <a:spLocks noGrp="1"/>
          </p:cNvSpPr>
          <p:nvPr>
            <p:ph type="subTitle" idx="1"/>
          </p:nvPr>
        </p:nvSpPr>
        <p:spPr>
          <a:xfrm>
            <a:off x="1524000" y="41073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388FE6-80D1-6370-892D-5FCA572BED0C}"/>
              </a:ext>
            </a:extLst>
          </p:cNvPr>
          <p:cNvSpPr>
            <a:spLocks noGrp="1"/>
          </p:cNvSpPr>
          <p:nvPr>
            <p:ph type="dt" sz="half" idx="10"/>
          </p:nvPr>
        </p:nvSpPr>
        <p:spPr/>
        <p:txBody>
          <a:bodyPr/>
          <a:lstStyle/>
          <a:p>
            <a:fld id="{B7DE4D5D-C4CB-4D2C-8B65-234CBA187FFB}" type="datetimeFigureOut">
              <a:rPr lang="en-US" smtClean="0"/>
              <a:t>4/3/2023</a:t>
            </a:fld>
            <a:endParaRPr lang="en-US"/>
          </a:p>
        </p:txBody>
      </p:sp>
      <p:sp>
        <p:nvSpPr>
          <p:cNvPr id="5" name="Footer Placeholder 4">
            <a:extLst>
              <a:ext uri="{FF2B5EF4-FFF2-40B4-BE49-F238E27FC236}">
                <a16:creationId xmlns:a16="http://schemas.microsoft.com/office/drawing/2014/main" id="{11F7E238-541F-C2D5-4BD8-B551804FE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EF3AD-C2AA-3AB1-29D4-98A0983C48A9}"/>
              </a:ext>
            </a:extLst>
          </p:cNvPr>
          <p:cNvSpPr>
            <a:spLocks noGrp="1"/>
          </p:cNvSpPr>
          <p:nvPr>
            <p:ph type="sldNum" sz="quarter" idx="12"/>
          </p:nvPr>
        </p:nvSpPr>
        <p:spPr/>
        <p:txBody>
          <a:bodyPr/>
          <a:lstStyle/>
          <a:p>
            <a:fld id="{992E5E18-816C-484B-8525-2BB53C9E310B}" type="slidenum">
              <a:rPr lang="en-US" smtClean="0"/>
              <a:t>‹#›</a:t>
            </a:fld>
            <a:endParaRPr lang="en-US"/>
          </a:p>
        </p:txBody>
      </p:sp>
    </p:spTree>
    <p:extLst>
      <p:ext uri="{BB962C8B-B14F-4D97-AF65-F5344CB8AC3E}">
        <p14:creationId xmlns:p14="http://schemas.microsoft.com/office/powerpoint/2010/main" val="203770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DF74-B803-B2DB-ACC0-74237C3491C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D94639-A7AE-D5BF-69CF-0B48D0EC31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8038AC-45DC-A53A-5CFF-D3854D58891B}"/>
              </a:ext>
            </a:extLst>
          </p:cNvPr>
          <p:cNvSpPr>
            <a:spLocks noGrp="1"/>
          </p:cNvSpPr>
          <p:nvPr>
            <p:ph type="dt" sz="half" idx="10"/>
          </p:nvPr>
        </p:nvSpPr>
        <p:spPr/>
        <p:txBody>
          <a:bodyPr/>
          <a:lstStyle/>
          <a:p>
            <a:fld id="{B7DE4D5D-C4CB-4D2C-8B65-234CBA187FFB}" type="datetimeFigureOut">
              <a:rPr lang="en-US" smtClean="0"/>
              <a:t>4/3/2023</a:t>
            </a:fld>
            <a:endParaRPr lang="en-US"/>
          </a:p>
        </p:txBody>
      </p:sp>
      <p:sp>
        <p:nvSpPr>
          <p:cNvPr id="5" name="Footer Placeholder 4">
            <a:extLst>
              <a:ext uri="{FF2B5EF4-FFF2-40B4-BE49-F238E27FC236}">
                <a16:creationId xmlns:a16="http://schemas.microsoft.com/office/drawing/2014/main" id="{F161A7D9-6278-9925-0204-2E6DDD5A1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5CFA8-7997-D18E-0CBF-D4E4074CA773}"/>
              </a:ext>
            </a:extLst>
          </p:cNvPr>
          <p:cNvSpPr>
            <a:spLocks noGrp="1"/>
          </p:cNvSpPr>
          <p:nvPr>
            <p:ph type="sldNum" sz="quarter" idx="12"/>
          </p:nvPr>
        </p:nvSpPr>
        <p:spPr/>
        <p:txBody>
          <a:bodyPr/>
          <a:lstStyle/>
          <a:p>
            <a:fld id="{992E5E18-816C-484B-8525-2BB53C9E310B}" type="slidenum">
              <a:rPr lang="en-US" smtClean="0"/>
              <a:t>‹#›</a:t>
            </a:fld>
            <a:endParaRPr lang="en-US"/>
          </a:p>
        </p:txBody>
      </p:sp>
    </p:spTree>
    <p:extLst>
      <p:ext uri="{BB962C8B-B14F-4D97-AF65-F5344CB8AC3E}">
        <p14:creationId xmlns:p14="http://schemas.microsoft.com/office/powerpoint/2010/main" val="201767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0ECF94-14B2-553F-F650-1DD2921B144F}"/>
              </a:ext>
            </a:extLst>
          </p:cNvPr>
          <p:cNvSpPr>
            <a:spLocks noGrp="1"/>
          </p:cNvSpPr>
          <p:nvPr>
            <p:ph type="dt" sz="half" idx="10"/>
          </p:nvPr>
        </p:nvSpPr>
        <p:spPr/>
        <p:txBody>
          <a:bodyPr/>
          <a:lstStyle/>
          <a:p>
            <a:fld id="{B7DE4D5D-C4CB-4D2C-8B65-234CBA187FFB}" type="datetimeFigureOut">
              <a:rPr lang="en-US" smtClean="0"/>
              <a:t>4/3/2023</a:t>
            </a:fld>
            <a:endParaRPr lang="en-US"/>
          </a:p>
        </p:txBody>
      </p:sp>
      <p:sp>
        <p:nvSpPr>
          <p:cNvPr id="3" name="Footer Placeholder 2">
            <a:extLst>
              <a:ext uri="{FF2B5EF4-FFF2-40B4-BE49-F238E27FC236}">
                <a16:creationId xmlns:a16="http://schemas.microsoft.com/office/drawing/2014/main" id="{10984C2E-9371-1225-A38A-F8FEDCD44F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F8703D-35A7-8011-E38F-C3924782334F}"/>
              </a:ext>
            </a:extLst>
          </p:cNvPr>
          <p:cNvSpPr>
            <a:spLocks noGrp="1"/>
          </p:cNvSpPr>
          <p:nvPr>
            <p:ph type="sldNum" sz="quarter" idx="12"/>
          </p:nvPr>
        </p:nvSpPr>
        <p:spPr/>
        <p:txBody>
          <a:bodyPr/>
          <a:lstStyle/>
          <a:p>
            <a:fld id="{992E5E18-816C-484B-8525-2BB53C9E310B}" type="slidenum">
              <a:rPr lang="en-US" smtClean="0"/>
              <a:t>‹#›</a:t>
            </a:fld>
            <a:endParaRPr lang="en-US"/>
          </a:p>
        </p:txBody>
      </p:sp>
    </p:spTree>
    <p:extLst>
      <p:ext uri="{BB962C8B-B14F-4D97-AF65-F5344CB8AC3E}">
        <p14:creationId xmlns:p14="http://schemas.microsoft.com/office/powerpoint/2010/main" val="171361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B8C94-480F-5AC7-53DB-8FE399E01423}"/>
              </a:ext>
            </a:extLst>
          </p:cNvPr>
          <p:cNvSpPr>
            <a:spLocks noGrp="1"/>
          </p:cNvSpPr>
          <p:nvPr>
            <p:ph idx="1"/>
          </p:nvPr>
        </p:nvSpPr>
        <p:spPr>
          <a:xfrm>
            <a:off x="838200" y="1302328"/>
            <a:ext cx="10515600" cy="46806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4809B88-199B-DD34-7F18-33F7AE1C133E}"/>
              </a:ext>
            </a:extLst>
          </p:cNvPr>
          <p:cNvSpPr>
            <a:spLocks noGrp="1"/>
          </p:cNvSpPr>
          <p:nvPr>
            <p:ph type="dt" sz="half" idx="10"/>
          </p:nvPr>
        </p:nvSpPr>
        <p:spPr/>
        <p:txBody>
          <a:bodyPr/>
          <a:lstStyle/>
          <a:p>
            <a:fld id="{B7DE4D5D-C4CB-4D2C-8B65-234CBA187FFB}" type="datetimeFigureOut">
              <a:rPr lang="en-US" smtClean="0"/>
              <a:t>4/3/2023</a:t>
            </a:fld>
            <a:endParaRPr lang="en-US"/>
          </a:p>
        </p:txBody>
      </p:sp>
      <p:sp>
        <p:nvSpPr>
          <p:cNvPr id="5" name="Footer Placeholder 4">
            <a:extLst>
              <a:ext uri="{FF2B5EF4-FFF2-40B4-BE49-F238E27FC236}">
                <a16:creationId xmlns:a16="http://schemas.microsoft.com/office/drawing/2014/main" id="{E5E1A1D1-E80B-0122-CD0C-B3706870C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0F65E-3810-D075-18E3-B34EA2017407}"/>
              </a:ext>
            </a:extLst>
          </p:cNvPr>
          <p:cNvSpPr>
            <a:spLocks noGrp="1"/>
          </p:cNvSpPr>
          <p:nvPr>
            <p:ph type="sldNum" sz="quarter" idx="12"/>
          </p:nvPr>
        </p:nvSpPr>
        <p:spPr/>
        <p:txBody>
          <a:bodyPr/>
          <a:lstStyle/>
          <a:p>
            <a:fld id="{992E5E18-816C-484B-8525-2BB53C9E310B}" type="slidenum">
              <a:rPr lang="en-US" smtClean="0"/>
              <a:t>‹#›</a:t>
            </a:fld>
            <a:endParaRPr lang="en-US"/>
          </a:p>
        </p:txBody>
      </p:sp>
      <p:sp>
        <p:nvSpPr>
          <p:cNvPr id="7" name="Title 6">
            <a:extLst>
              <a:ext uri="{FF2B5EF4-FFF2-40B4-BE49-F238E27FC236}">
                <a16:creationId xmlns:a16="http://schemas.microsoft.com/office/drawing/2014/main" id="{903D9074-3ED8-7D39-5801-D5DB8ECC3C6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55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56C8BA-87CE-0982-712E-7C70BBC3EEDC}"/>
              </a:ext>
            </a:extLst>
          </p:cNvPr>
          <p:cNvSpPr>
            <a:spLocks noGrp="1"/>
          </p:cNvSpPr>
          <p:nvPr>
            <p:ph sz="half" idx="1"/>
          </p:nvPr>
        </p:nvSpPr>
        <p:spPr>
          <a:xfrm>
            <a:off x="838200" y="14268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F271F0-67FC-FDD8-81D6-58F4A4685124}"/>
              </a:ext>
            </a:extLst>
          </p:cNvPr>
          <p:cNvSpPr>
            <a:spLocks noGrp="1"/>
          </p:cNvSpPr>
          <p:nvPr>
            <p:ph sz="half" idx="2"/>
          </p:nvPr>
        </p:nvSpPr>
        <p:spPr>
          <a:xfrm>
            <a:off x="6172200" y="14268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CDA08A-69BA-A698-AA9A-D15D17F3292E}"/>
              </a:ext>
            </a:extLst>
          </p:cNvPr>
          <p:cNvSpPr>
            <a:spLocks noGrp="1"/>
          </p:cNvSpPr>
          <p:nvPr>
            <p:ph type="dt" sz="half" idx="10"/>
          </p:nvPr>
        </p:nvSpPr>
        <p:spPr/>
        <p:txBody>
          <a:bodyPr/>
          <a:lstStyle/>
          <a:p>
            <a:fld id="{B7DE4D5D-C4CB-4D2C-8B65-234CBA187FFB}" type="datetimeFigureOut">
              <a:rPr lang="en-US" smtClean="0"/>
              <a:t>4/3/2023</a:t>
            </a:fld>
            <a:endParaRPr lang="en-US"/>
          </a:p>
        </p:txBody>
      </p:sp>
      <p:sp>
        <p:nvSpPr>
          <p:cNvPr id="6" name="Footer Placeholder 5">
            <a:extLst>
              <a:ext uri="{FF2B5EF4-FFF2-40B4-BE49-F238E27FC236}">
                <a16:creationId xmlns:a16="http://schemas.microsoft.com/office/drawing/2014/main" id="{C80E6832-E08B-B51B-8810-3D95EB530D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1DF3B-7B97-B820-52A9-26765F4C8CFE}"/>
              </a:ext>
            </a:extLst>
          </p:cNvPr>
          <p:cNvSpPr>
            <a:spLocks noGrp="1"/>
          </p:cNvSpPr>
          <p:nvPr>
            <p:ph type="sldNum" sz="quarter" idx="12"/>
          </p:nvPr>
        </p:nvSpPr>
        <p:spPr/>
        <p:txBody>
          <a:bodyPr/>
          <a:lstStyle/>
          <a:p>
            <a:fld id="{992E5E18-816C-484B-8525-2BB53C9E310B}" type="slidenum">
              <a:rPr lang="en-US" smtClean="0"/>
              <a:t>‹#›</a:t>
            </a:fld>
            <a:endParaRPr lang="en-US"/>
          </a:p>
        </p:txBody>
      </p:sp>
      <p:sp>
        <p:nvSpPr>
          <p:cNvPr id="8" name="Title 7">
            <a:extLst>
              <a:ext uri="{FF2B5EF4-FFF2-40B4-BE49-F238E27FC236}">
                <a16:creationId xmlns:a16="http://schemas.microsoft.com/office/drawing/2014/main" id="{5E6231AB-9963-41C6-8E7D-18F3BC25406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085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CD84A6-5BC4-D5F9-CDC2-0A0F527C4E28}"/>
              </a:ext>
            </a:extLst>
          </p:cNvPr>
          <p:cNvSpPr>
            <a:spLocks noGrp="1"/>
          </p:cNvSpPr>
          <p:nvPr>
            <p:ph type="body" idx="1"/>
          </p:nvPr>
        </p:nvSpPr>
        <p:spPr>
          <a:xfrm>
            <a:off x="838200" y="1316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4792B7-03AB-9C8D-0C23-14F904CF2C9E}"/>
              </a:ext>
            </a:extLst>
          </p:cNvPr>
          <p:cNvSpPr>
            <a:spLocks noGrp="1"/>
          </p:cNvSpPr>
          <p:nvPr>
            <p:ph sz="half" idx="2"/>
          </p:nvPr>
        </p:nvSpPr>
        <p:spPr>
          <a:xfrm>
            <a:off x="838200" y="21399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37B025-2F82-CDB0-3911-B70EAF3A46E5}"/>
              </a:ext>
            </a:extLst>
          </p:cNvPr>
          <p:cNvSpPr>
            <a:spLocks noGrp="1"/>
          </p:cNvSpPr>
          <p:nvPr>
            <p:ph type="body" sz="quarter" idx="3"/>
          </p:nvPr>
        </p:nvSpPr>
        <p:spPr>
          <a:xfrm>
            <a:off x="6170612" y="1316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B852A0-4866-839C-1FDA-5B350DAA2108}"/>
              </a:ext>
            </a:extLst>
          </p:cNvPr>
          <p:cNvSpPr>
            <a:spLocks noGrp="1"/>
          </p:cNvSpPr>
          <p:nvPr>
            <p:ph sz="quarter" idx="4"/>
          </p:nvPr>
        </p:nvSpPr>
        <p:spPr>
          <a:xfrm>
            <a:off x="6170612" y="213995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028060-1AD6-00A4-FF28-ED224555573B}"/>
              </a:ext>
            </a:extLst>
          </p:cNvPr>
          <p:cNvSpPr>
            <a:spLocks noGrp="1"/>
          </p:cNvSpPr>
          <p:nvPr>
            <p:ph type="dt" sz="half" idx="10"/>
          </p:nvPr>
        </p:nvSpPr>
        <p:spPr/>
        <p:txBody>
          <a:bodyPr/>
          <a:lstStyle/>
          <a:p>
            <a:fld id="{B7DE4D5D-C4CB-4D2C-8B65-234CBA187FFB}" type="datetimeFigureOut">
              <a:rPr lang="en-US" smtClean="0"/>
              <a:t>4/3/2023</a:t>
            </a:fld>
            <a:endParaRPr lang="en-US"/>
          </a:p>
        </p:txBody>
      </p:sp>
      <p:sp>
        <p:nvSpPr>
          <p:cNvPr id="8" name="Footer Placeholder 7">
            <a:extLst>
              <a:ext uri="{FF2B5EF4-FFF2-40B4-BE49-F238E27FC236}">
                <a16:creationId xmlns:a16="http://schemas.microsoft.com/office/drawing/2014/main" id="{348FC97A-D3EB-E8CD-6CCF-E50D920107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591D78-1024-81E6-B0B3-B8171118D426}"/>
              </a:ext>
            </a:extLst>
          </p:cNvPr>
          <p:cNvSpPr>
            <a:spLocks noGrp="1"/>
          </p:cNvSpPr>
          <p:nvPr>
            <p:ph type="sldNum" sz="quarter" idx="12"/>
          </p:nvPr>
        </p:nvSpPr>
        <p:spPr/>
        <p:txBody>
          <a:bodyPr/>
          <a:lstStyle/>
          <a:p>
            <a:fld id="{992E5E18-816C-484B-8525-2BB53C9E310B}" type="slidenum">
              <a:rPr lang="en-US" smtClean="0"/>
              <a:t>‹#›</a:t>
            </a:fld>
            <a:endParaRPr lang="en-US"/>
          </a:p>
        </p:txBody>
      </p:sp>
      <p:sp>
        <p:nvSpPr>
          <p:cNvPr id="10" name="Title 9">
            <a:extLst>
              <a:ext uri="{FF2B5EF4-FFF2-40B4-BE49-F238E27FC236}">
                <a16:creationId xmlns:a16="http://schemas.microsoft.com/office/drawing/2014/main" id="{31FDC829-8EF1-F5A2-30F1-A819C15B82E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942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3C6FF77-DD47-ED01-65D8-127BF5B5DB8E}"/>
              </a:ext>
            </a:extLst>
          </p:cNvPr>
          <p:cNvSpPr>
            <a:spLocks noGrp="1"/>
          </p:cNvSpPr>
          <p:nvPr>
            <p:ph type="dt" sz="half" idx="10"/>
          </p:nvPr>
        </p:nvSpPr>
        <p:spPr/>
        <p:txBody>
          <a:bodyPr/>
          <a:lstStyle/>
          <a:p>
            <a:fld id="{B7DE4D5D-C4CB-4D2C-8B65-234CBA187FFB}" type="datetimeFigureOut">
              <a:rPr lang="en-US" smtClean="0"/>
              <a:t>4/3/2023</a:t>
            </a:fld>
            <a:endParaRPr lang="en-US"/>
          </a:p>
        </p:txBody>
      </p:sp>
      <p:sp>
        <p:nvSpPr>
          <p:cNvPr id="4" name="Footer Placeholder 3">
            <a:extLst>
              <a:ext uri="{FF2B5EF4-FFF2-40B4-BE49-F238E27FC236}">
                <a16:creationId xmlns:a16="http://schemas.microsoft.com/office/drawing/2014/main" id="{61EFF747-83CB-EBBE-A4FE-F899DBD2E6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983017-C49B-8661-A2BB-ADFC6456AF98}"/>
              </a:ext>
            </a:extLst>
          </p:cNvPr>
          <p:cNvSpPr>
            <a:spLocks noGrp="1"/>
          </p:cNvSpPr>
          <p:nvPr>
            <p:ph type="sldNum" sz="quarter" idx="12"/>
          </p:nvPr>
        </p:nvSpPr>
        <p:spPr/>
        <p:txBody>
          <a:bodyPr/>
          <a:lstStyle/>
          <a:p>
            <a:fld id="{992E5E18-816C-484B-8525-2BB53C9E310B}" type="slidenum">
              <a:rPr lang="en-US" smtClean="0"/>
              <a:t>‹#›</a:t>
            </a:fld>
            <a:endParaRPr lang="en-US"/>
          </a:p>
        </p:txBody>
      </p:sp>
      <p:sp>
        <p:nvSpPr>
          <p:cNvPr id="6" name="Title 5">
            <a:extLst>
              <a:ext uri="{FF2B5EF4-FFF2-40B4-BE49-F238E27FC236}">
                <a16:creationId xmlns:a16="http://schemas.microsoft.com/office/drawing/2014/main" id="{B512A4ED-CBCB-B2FA-52E8-BC91F9F508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104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725A85-A76D-7182-B1A9-6FE4D520D79B}"/>
              </a:ext>
            </a:extLst>
          </p:cNvPr>
          <p:cNvSpPr>
            <a:spLocks noGrp="1"/>
          </p:cNvSpPr>
          <p:nvPr>
            <p:ph idx="1"/>
          </p:nvPr>
        </p:nvSpPr>
        <p:spPr>
          <a:xfrm>
            <a:off x="5180012" y="1459345"/>
            <a:ext cx="6172200" cy="46012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1C3562B-689A-8CB8-4E4D-5ADDECF87ADF}"/>
              </a:ext>
            </a:extLst>
          </p:cNvPr>
          <p:cNvSpPr>
            <a:spLocks noGrp="1"/>
          </p:cNvSpPr>
          <p:nvPr>
            <p:ph type="body" sz="half" idx="2"/>
          </p:nvPr>
        </p:nvSpPr>
        <p:spPr>
          <a:xfrm>
            <a:off x="839788" y="1776025"/>
            <a:ext cx="3932237" cy="40929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2ABA2A-ADB6-DAEF-7D08-F18FFA2FB872}"/>
              </a:ext>
            </a:extLst>
          </p:cNvPr>
          <p:cNvSpPr>
            <a:spLocks noGrp="1"/>
          </p:cNvSpPr>
          <p:nvPr>
            <p:ph type="dt" sz="half" idx="10"/>
          </p:nvPr>
        </p:nvSpPr>
        <p:spPr/>
        <p:txBody>
          <a:bodyPr/>
          <a:lstStyle/>
          <a:p>
            <a:fld id="{B7DE4D5D-C4CB-4D2C-8B65-234CBA187FFB}" type="datetimeFigureOut">
              <a:rPr lang="en-US" smtClean="0"/>
              <a:t>4/3/2023</a:t>
            </a:fld>
            <a:endParaRPr lang="en-US"/>
          </a:p>
        </p:txBody>
      </p:sp>
      <p:sp>
        <p:nvSpPr>
          <p:cNvPr id="6" name="Footer Placeholder 5">
            <a:extLst>
              <a:ext uri="{FF2B5EF4-FFF2-40B4-BE49-F238E27FC236}">
                <a16:creationId xmlns:a16="http://schemas.microsoft.com/office/drawing/2014/main" id="{9969D1E7-AE89-CA9F-121A-95A126FE1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79D637-D11B-701B-8BE8-855C896F3E83}"/>
              </a:ext>
            </a:extLst>
          </p:cNvPr>
          <p:cNvSpPr>
            <a:spLocks noGrp="1"/>
          </p:cNvSpPr>
          <p:nvPr>
            <p:ph type="sldNum" sz="quarter" idx="12"/>
          </p:nvPr>
        </p:nvSpPr>
        <p:spPr/>
        <p:txBody>
          <a:bodyPr/>
          <a:lstStyle/>
          <a:p>
            <a:fld id="{992E5E18-816C-484B-8525-2BB53C9E310B}" type="slidenum">
              <a:rPr lang="en-US" smtClean="0"/>
              <a:t>‹#›</a:t>
            </a:fld>
            <a:endParaRPr lang="en-US"/>
          </a:p>
        </p:txBody>
      </p:sp>
      <p:sp>
        <p:nvSpPr>
          <p:cNvPr id="2" name="Title 1">
            <a:extLst>
              <a:ext uri="{FF2B5EF4-FFF2-40B4-BE49-F238E27FC236}">
                <a16:creationId xmlns:a16="http://schemas.microsoft.com/office/drawing/2014/main" id="{C7FAD27A-DBB4-7840-F1E6-4E21D19A9AB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043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6041AC2-F88A-E37A-3B52-9DF4F4E13651}"/>
              </a:ext>
            </a:extLst>
          </p:cNvPr>
          <p:cNvSpPr>
            <a:spLocks noGrp="1"/>
          </p:cNvSpPr>
          <p:nvPr>
            <p:ph type="pic" idx="1"/>
          </p:nvPr>
        </p:nvSpPr>
        <p:spPr>
          <a:xfrm>
            <a:off x="5180012" y="1477819"/>
            <a:ext cx="6172200" cy="4634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9FFEDF-56F6-A003-0D18-E473ADDAEFEE}"/>
              </a:ext>
            </a:extLst>
          </p:cNvPr>
          <p:cNvSpPr>
            <a:spLocks noGrp="1"/>
          </p:cNvSpPr>
          <p:nvPr>
            <p:ph type="body" sz="half" idx="2"/>
          </p:nvPr>
        </p:nvSpPr>
        <p:spPr>
          <a:xfrm>
            <a:off x="839788" y="1790927"/>
            <a:ext cx="3932237" cy="40780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0E80E4-F238-E6A9-CCEB-0F8571590146}"/>
              </a:ext>
            </a:extLst>
          </p:cNvPr>
          <p:cNvSpPr>
            <a:spLocks noGrp="1"/>
          </p:cNvSpPr>
          <p:nvPr>
            <p:ph type="dt" sz="half" idx="10"/>
          </p:nvPr>
        </p:nvSpPr>
        <p:spPr/>
        <p:txBody>
          <a:bodyPr/>
          <a:lstStyle/>
          <a:p>
            <a:fld id="{B7DE4D5D-C4CB-4D2C-8B65-234CBA187FFB}" type="datetimeFigureOut">
              <a:rPr lang="en-US" smtClean="0"/>
              <a:t>4/3/2023</a:t>
            </a:fld>
            <a:endParaRPr lang="en-US"/>
          </a:p>
        </p:txBody>
      </p:sp>
      <p:sp>
        <p:nvSpPr>
          <p:cNvPr id="6" name="Footer Placeholder 5">
            <a:extLst>
              <a:ext uri="{FF2B5EF4-FFF2-40B4-BE49-F238E27FC236}">
                <a16:creationId xmlns:a16="http://schemas.microsoft.com/office/drawing/2014/main" id="{CC6A1CB9-6693-D2BE-6043-C844959BE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3C614A-D390-F5E3-CF20-133C3646B2A8}"/>
              </a:ext>
            </a:extLst>
          </p:cNvPr>
          <p:cNvSpPr>
            <a:spLocks noGrp="1"/>
          </p:cNvSpPr>
          <p:nvPr>
            <p:ph type="sldNum" sz="quarter" idx="12"/>
          </p:nvPr>
        </p:nvSpPr>
        <p:spPr/>
        <p:txBody>
          <a:bodyPr/>
          <a:lstStyle/>
          <a:p>
            <a:fld id="{992E5E18-816C-484B-8525-2BB53C9E310B}" type="slidenum">
              <a:rPr lang="en-US" smtClean="0"/>
              <a:t>‹#›</a:t>
            </a:fld>
            <a:endParaRPr lang="en-US"/>
          </a:p>
        </p:txBody>
      </p:sp>
      <p:sp>
        <p:nvSpPr>
          <p:cNvPr id="2" name="Title 1">
            <a:extLst>
              <a:ext uri="{FF2B5EF4-FFF2-40B4-BE49-F238E27FC236}">
                <a16:creationId xmlns:a16="http://schemas.microsoft.com/office/drawing/2014/main" id="{F24E4C50-33CA-19C0-715D-F456C0692B0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9183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04DF49-8E28-E50D-DBD4-8A3A2BF755E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2933" r="10869" b="-10909"/>
          <a:stretch/>
        </p:blipFill>
        <p:spPr>
          <a:xfrm>
            <a:off x="-2" y="6167857"/>
            <a:ext cx="12192001" cy="609118"/>
          </a:xfrm>
          <a:prstGeom prst="rect">
            <a:avLst/>
          </a:prstGeom>
        </p:spPr>
      </p:pic>
      <p:sp>
        <p:nvSpPr>
          <p:cNvPr id="11" name="Rectangle 10">
            <a:extLst>
              <a:ext uri="{FF2B5EF4-FFF2-40B4-BE49-F238E27FC236}">
                <a16:creationId xmlns:a16="http://schemas.microsoft.com/office/drawing/2014/main" id="{EECF41EB-740E-398F-F3BC-FC10A107AB78}"/>
              </a:ext>
            </a:extLst>
          </p:cNvPr>
          <p:cNvSpPr/>
          <p:nvPr userDrawn="1"/>
        </p:nvSpPr>
        <p:spPr>
          <a:xfrm>
            <a:off x="0" y="2"/>
            <a:ext cx="12192000" cy="1052944"/>
          </a:xfrm>
          <a:prstGeom prst="rect">
            <a:avLst/>
          </a:prstGeom>
          <a:solidFill>
            <a:srgbClr val="003893"/>
          </a:solidFill>
          <a:ln>
            <a:solidFill>
              <a:srgbClr val="003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69EAAE7-F079-3B7A-BC33-27C3356BC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761F667-6A3A-59ED-3FB0-5FF3ABD0436B}"/>
              </a:ext>
            </a:extLst>
          </p:cNvPr>
          <p:cNvSpPr>
            <a:spLocks noGrp="1"/>
          </p:cNvSpPr>
          <p:nvPr>
            <p:ph type="dt" sz="half" idx="2"/>
          </p:nvPr>
        </p:nvSpPr>
        <p:spPr>
          <a:xfrm>
            <a:off x="838200" y="6272126"/>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2" charset="0"/>
              </a:defRPr>
            </a:lvl1pPr>
          </a:lstStyle>
          <a:p>
            <a:fld id="{B7DE4D5D-C4CB-4D2C-8B65-234CBA187FFB}" type="datetimeFigureOut">
              <a:rPr lang="en-US" smtClean="0"/>
              <a:pPr/>
              <a:t>4/3/2023</a:t>
            </a:fld>
            <a:endParaRPr lang="en-US"/>
          </a:p>
        </p:txBody>
      </p:sp>
      <p:sp>
        <p:nvSpPr>
          <p:cNvPr id="5" name="Footer Placeholder 4">
            <a:extLst>
              <a:ext uri="{FF2B5EF4-FFF2-40B4-BE49-F238E27FC236}">
                <a16:creationId xmlns:a16="http://schemas.microsoft.com/office/drawing/2014/main" id="{C744E235-3084-FF64-71D5-AD5334162003}"/>
              </a:ext>
            </a:extLst>
          </p:cNvPr>
          <p:cNvSpPr>
            <a:spLocks noGrp="1"/>
          </p:cNvSpPr>
          <p:nvPr>
            <p:ph type="ftr" sz="quarter" idx="3"/>
          </p:nvPr>
        </p:nvSpPr>
        <p:spPr>
          <a:xfrm>
            <a:off x="4038600" y="6272126"/>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ADBC1528-3E43-0B0D-B5BF-21315BF90ECD}"/>
              </a:ext>
            </a:extLst>
          </p:cNvPr>
          <p:cNvSpPr>
            <a:spLocks noGrp="1"/>
          </p:cNvSpPr>
          <p:nvPr>
            <p:ph type="sldNum" sz="quarter" idx="4"/>
          </p:nvPr>
        </p:nvSpPr>
        <p:spPr>
          <a:xfrm>
            <a:off x="8610600" y="6272126"/>
            <a:ext cx="2542674" cy="365125"/>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2" charset="0"/>
              </a:defRPr>
            </a:lvl1pPr>
          </a:lstStyle>
          <a:p>
            <a:fld id="{992E5E18-816C-484B-8525-2BB53C9E310B}" type="slidenum">
              <a:rPr lang="en-US" smtClean="0"/>
              <a:pPr/>
              <a:t>‹#›</a:t>
            </a:fld>
            <a:endParaRPr lang="en-US"/>
          </a:p>
        </p:txBody>
      </p:sp>
      <p:sp>
        <p:nvSpPr>
          <p:cNvPr id="10" name="Rectangle 9">
            <a:extLst>
              <a:ext uri="{FF2B5EF4-FFF2-40B4-BE49-F238E27FC236}">
                <a16:creationId xmlns:a16="http://schemas.microsoft.com/office/drawing/2014/main" id="{960B99F0-BF2F-0B58-20F4-D37E99E68C70}"/>
              </a:ext>
            </a:extLst>
          </p:cNvPr>
          <p:cNvSpPr/>
          <p:nvPr userDrawn="1"/>
        </p:nvSpPr>
        <p:spPr>
          <a:xfrm>
            <a:off x="9716656" y="0"/>
            <a:ext cx="2475344" cy="1052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 company name&#10;&#10;Description automatically generated">
            <a:extLst>
              <a:ext uri="{FF2B5EF4-FFF2-40B4-BE49-F238E27FC236}">
                <a16:creationId xmlns:a16="http://schemas.microsoft.com/office/drawing/2014/main" id="{96E57B9A-73C9-005E-F87F-FBE67AF127B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81937" y="96036"/>
            <a:ext cx="2128607" cy="891046"/>
          </a:xfrm>
          <a:prstGeom prst="rect">
            <a:avLst/>
          </a:prstGeom>
        </p:spPr>
      </p:pic>
      <p:cxnSp>
        <p:nvCxnSpPr>
          <p:cNvPr id="16" name="Straight Connector 15">
            <a:extLst>
              <a:ext uri="{FF2B5EF4-FFF2-40B4-BE49-F238E27FC236}">
                <a16:creationId xmlns:a16="http://schemas.microsoft.com/office/drawing/2014/main" id="{7F642A3C-F29D-7801-8A07-E88D0F6338E5}"/>
              </a:ext>
            </a:extLst>
          </p:cNvPr>
          <p:cNvCxnSpPr>
            <a:cxnSpLocks/>
          </p:cNvCxnSpPr>
          <p:nvPr userDrawn="1"/>
        </p:nvCxnSpPr>
        <p:spPr>
          <a:xfrm>
            <a:off x="-2" y="1070502"/>
            <a:ext cx="12192000" cy="0"/>
          </a:xfrm>
          <a:prstGeom prst="line">
            <a:avLst/>
          </a:prstGeom>
          <a:ln w="76200">
            <a:solidFill>
              <a:srgbClr val="7C858C"/>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 clipart&#10;&#10;Description automatically generated">
            <a:extLst>
              <a:ext uri="{FF2B5EF4-FFF2-40B4-BE49-F238E27FC236}">
                <a16:creationId xmlns:a16="http://schemas.microsoft.com/office/drawing/2014/main" id="{F5E26E23-9D42-FBCD-9E00-875EBF99B16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81456" y="356846"/>
            <a:ext cx="2691053" cy="378430"/>
          </a:xfrm>
          <a:prstGeom prst="rect">
            <a:avLst/>
          </a:prstGeom>
        </p:spPr>
      </p:pic>
    </p:spTree>
    <p:extLst>
      <p:ext uri="{BB962C8B-B14F-4D97-AF65-F5344CB8AC3E}">
        <p14:creationId xmlns:p14="http://schemas.microsoft.com/office/powerpoint/2010/main" val="135930633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5" r:id="rId3"/>
  </p:sldLayoutIdLst>
  <p:txStyles>
    <p:titleStyle>
      <a:lvl1pPr algn="l" defTabSz="914400" rtl="0" eaLnBrk="1" latinLnBrk="0" hangingPunct="1">
        <a:lnSpc>
          <a:spcPct val="90000"/>
        </a:lnSpc>
        <a:spcBef>
          <a:spcPct val="0"/>
        </a:spcBef>
        <a:buNone/>
        <a:defRPr sz="4400" kern="1200">
          <a:solidFill>
            <a:schemeClr val="bg1"/>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F09D38-DFB4-5026-1D0A-F16248D690A5}"/>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2933" r="10869" b="-10909"/>
          <a:stretch/>
        </p:blipFill>
        <p:spPr>
          <a:xfrm>
            <a:off x="-2" y="6167857"/>
            <a:ext cx="12192001" cy="609118"/>
          </a:xfrm>
          <a:prstGeom prst="rect">
            <a:avLst/>
          </a:prstGeom>
        </p:spPr>
      </p:pic>
      <p:pic>
        <p:nvPicPr>
          <p:cNvPr id="14" name="Picture 13" descr="Logo, company name&#10;&#10;Description automatically generated">
            <a:extLst>
              <a:ext uri="{FF2B5EF4-FFF2-40B4-BE49-F238E27FC236}">
                <a16:creationId xmlns:a16="http://schemas.microsoft.com/office/drawing/2014/main" id="{96E57B9A-73C9-005E-F87F-FBE67AF127B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4169" y="5987630"/>
            <a:ext cx="1612231" cy="674888"/>
          </a:xfrm>
          <a:prstGeom prst="rect">
            <a:avLst/>
          </a:prstGeom>
        </p:spPr>
      </p:pic>
      <p:sp>
        <p:nvSpPr>
          <p:cNvPr id="2" name="Title Placeholder 1">
            <a:extLst>
              <a:ext uri="{FF2B5EF4-FFF2-40B4-BE49-F238E27FC236}">
                <a16:creationId xmlns:a16="http://schemas.microsoft.com/office/drawing/2014/main" id="{A7615293-588A-7642-9EB7-D9983EE08312}"/>
              </a:ext>
            </a:extLst>
          </p:cNvPr>
          <p:cNvSpPr>
            <a:spLocks noGrp="1"/>
          </p:cNvSpPr>
          <p:nvPr>
            <p:ph type="title"/>
          </p:nvPr>
        </p:nvSpPr>
        <p:spPr>
          <a:xfrm>
            <a:off x="838200" y="81022"/>
            <a:ext cx="10515600" cy="8518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69EAAE7-F079-3B7A-BC33-27C3356BC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761F667-6A3A-59ED-3FB0-5FF3ABD0436B}"/>
              </a:ext>
            </a:extLst>
          </p:cNvPr>
          <p:cNvSpPr>
            <a:spLocks noGrp="1"/>
          </p:cNvSpPr>
          <p:nvPr>
            <p:ph type="dt" sz="half" idx="2"/>
          </p:nvPr>
        </p:nvSpPr>
        <p:spPr>
          <a:xfrm>
            <a:off x="2133600" y="6272126"/>
            <a:ext cx="14478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2" charset="0"/>
              </a:defRPr>
            </a:lvl1pPr>
          </a:lstStyle>
          <a:p>
            <a:fld id="{B7DE4D5D-C4CB-4D2C-8B65-234CBA187FFB}" type="datetimeFigureOut">
              <a:rPr lang="en-US" smtClean="0"/>
              <a:pPr/>
              <a:t>4/3/2023</a:t>
            </a:fld>
            <a:endParaRPr lang="en-US"/>
          </a:p>
        </p:txBody>
      </p:sp>
      <p:sp>
        <p:nvSpPr>
          <p:cNvPr id="5" name="Footer Placeholder 4">
            <a:extLst>
              <a:ext uri="{FF2B5EF4-FFF2-40B4-BE49-F238E27FC236}">
                <a16:creationId xmlns:a16="http://schemas.microsoft.com/office/drawing/2014/main" id="{C744E235-3084-FF64-71D5-AD5334162003}"/>
              </a:ext>
            </a:extLst>
          </p:cNvPr>
          <p:cNvSpPr>
            <a:spLocks noGrp="1"/>
          </p:cNvSpPr>
          <p:nvPr>
            <p:ph type="ftr" sz="quarter" idx="3"/>
          </p:nvPr>
        </p:nvSpPr>
        <p:spPr>
          <a:xfrm>
            <a:off x="4038600" y="6272126"/>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ADBC1528-3E43-0B0D-B5BF-21315BF90ECD}"/>
              </a:ext>
            </a:extLst>
          </p:cNvPr>
          <p:cNvSpPr>
            <a:spLocks noGrp="1"/>
          </p:cNvSpPr>
          <p:nvPr>
            <p:ph type="sldNum" sz="quarter" idx="4"/>
          </p:nvPr>
        </p:nvSpPr>
        <p:spPr>
          <a:xfrm>
            <a:off x="8610600" y="6272126"/>
            <a:ext cx="2494547" cy="365125"/>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2" charset="0"/>
              </a:defRPr>
            </a:lvl1pPr>
          </a:lstStyle>
          <a:p>
            <a:fld id="{992E5E18-816C-484B-8525-2BB53C9E310B}" type="slidenum">
              <a:rPr lang="en-US" smtClean="0"/>
              <a:pPr/>
              <a:t>‹#›</a:t>
            </a:fld>
            <a:endParaRPr lang="en-US"/>
          </a:p>
        </p:txBody>
      </p:sp>
      <p:sp>
        <p:nvSpPr>
          <p:cNvPr id="7" name="Rectangle 6">
            <a:extLst>
              <a:ext uri="{FF2B5EF4-FFF2-40B4-BE49-F238E27FC236}">
                <a16:creationId xmlns:a16="http://schemas.microsoft.com/office/drawing/2014/main" id="{6B862FD9-722B-3508-A0DA-8890C06F4296}"/>
              </a:ext>
            </a:extLst>
          </p:cNvPr>
          <p:cNvSpPr/>
          <p:nvPr userDrawn="1"/>
        </p:nvSpPr>
        <p:spPr>
          <a:xfrm>
            <a:off x="0" y="2"/>
            <a:ext cx="12192000" cy="1052944"/>
          </a:xfrm>
          <a:prstGeom prst="rect">
            <a:avLst/>
          </a:prstGeom>
          <a:solidFill>
            <a:srgbClr val="003893"/>
          </a:solidFill>
          <a:ln>
            <a:solidFill>
              <a:srgbClr val="003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23C6A5DE-CE2A-8470-4E16-D404E9057993}"/>
              </a:ext>
            </a:extLst>
          </p:cNvPr>
          <p:cNvCxnSpPr/>
          <p:nvPr userDrawn="1"/>
        </p:nvCxnSpPr>
        <p:spPr>
          <a:xfrm>
            <a:off x="0" y="1072633"/>
            <a:ext cx="12192000" cy="0"/>
          </a:xfrm>
          <a:prstGeom prst="line">
            <a:avLst/>
          </a:prstGeom>
          <a:ln w="76200">
            <a:solidFill>
              <a:srgbClr val="7C85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312177"/>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bg1"/>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8E04F-BC18-FB0C-A7DD-88B45B450B4D}"/>
              </a:ext>
            </a:extLst>
          </p:cNvPr>
          <p:cNvSpPr>
            <a:spLocks noGrp="1"/>
          </p:cNvSpPr>
          <p:nvPr>
            <p:ph type="ctrTitle"/>
          </p:nvPr>
        </p:nvSpPr>
        <p:spPr>
          <a:xfrm>
            <a:off x="1524000" y="1627689"/>
            <a:ext cx="9144000" cy="2670934"/>
          </a:xfrm>
        </p:spPr>
        <p:txBody>
          <a:bodyPr/>
          <a:lstStyle/>
          <a:p>
            <a:r>
              <a:rPr lang="en-US" sz="5000" dirty="0"/>
              <a:t>Predictors Of HPV Vaccination Status Among College Students </a:t>
            </a:r>
            <a:br>
              <a:rPr lang="en-US" sz="5000" dirty="0"/>
            </a:br>
            <a:r>
              <a:rPr lang="en-US" sz="5000" dirty="0"/>
              <a:t>in the U.S</a:t>
            </a:r>
          </a:p>
        </p:txBody>
      </p:sp>
      <p:sp>
        <p:nvSpPr>
          <p:cNvPr id="3" name="Subtitle 2">
            <a:extLst>
              <a:ext uri="{FF2B5EF4-FFF2-40B4-BE49-F238E27FC236}">
                <a16:creationId xmlns:a16="http://schemas.microsoft.com/office/drawing/2014/main" id="{EBC51D3A-3B44-74E9-4432-C0AA645476AD}"/>
              </a:ext>
            </a:extLst>
          </p:cNvPr>
          <p:cNvSpPr>
            <a:spLocks noGrp="1"/>
          </p:cNvSpPr>
          <p:nvPr>
            <p:ph type="subTitle" idx="1"/>
          </p:nvPr>
        </p:nvSpPr>
        <p:spPr>
          <a:xfrm>
            <a:off x="1524000" y="4562572"/>
            <a:ext cx="9144000" cy="1200553"/>
          </a:xfrm>
        </p:spPr>
        <p:txBody>
          <a:bodyPr>
            <a:normAutofit fontScale="70000" lnSpcReduction="20000"/>
          </a:bodyPr>
          <a:lstStyle/>
          <a:p>
            <a:r>
              <a:rPr lang="en-US" dirty="0"/>
              <a:t>Jesús Sánchez, PhD</a:t>
            </a:r>
          </a:p>
          <a:p>
            <a:r>
              <a:rPr lang="en-US" dirty="0"/>
              <a:t>Fahad Alsulami, PharmD, MS</a:t>
            </a:r>
          </a:p>
          <a:p>
            <a:r>
              <a:rPr lang="en-US" dirty="0"/>
              <a:t>Department of Sociobehavioral and Administrative Pharmacy</a:t>
            </a:r>
          </a:p>
          <a:p>
            <a:r>
              <a:rPr lang="en-US" dirty="0"/>
              <a:t>Barry &amp; Judy Silverman College of Pharmacy</a:t>
            </a:r>
          </a:p>
          <a:p>
            <a:endParaRPr lang="en-US" dirty="0"/>
          </a:p>
        </p:txBody>
      </p:sp>
    </p:spTree>
    <p:extLst>
      <p:ext uri="{BB962C8B-B14F-4D97-AF65-F5344CB8AC3E}">
        <p14:creationId xmlns:p14="http://schemas.microsoft.com/office/powerpoint/2010/main" val="3967897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normAutofit fontScale="90000"/>
          </a:bodyPr>
          <a:lstStyle/>
          <a:p>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Sociodemographic Characteristics of Study Participants </a:t>
            </a:r>
            <a:b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b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(N = 2,843)</a:t>
            </a:r>
            <a:endParaRPr lang="en-US" dirty="0"/>
          </a:p>
        </p:txBody>
      </p:sp>
      <p:pic>
        <p:nvPicPr>
          <p:cNvPr id="2" name="Picture 1">
            <a:extLst>
              <a:ext uri="{FF2B5EF4-FFF2-40B4-BE49-F238E27FC236}">
                <a16:creationId xmlns:a16="http://schemas.microsoft.com/office/drawing/2014/main" id="{7EDE1140-704F-15DC-2168-557B5A32967A}"/>
              </a:ext>
            </a:extLst>
          </p:cNvPr>
          <p:cNvPicPr>
            <a:picLocks noChangeAspect="1"/>
          </p:cNvPicPr>
          <p:nvPr/>
        </p:nvPicPr>
        <p:blipFill>
          <a:blip r:embed="rId2"/>
          <a:stretch>
            <a:fillRect/>
          </a:stretch>
        </p:blipFill>
        <p:spPr>
          <a:xfrm>
            <a:off x="2170382" y="1378363"/>
            <a:ext cx="7851235" cy="5099563"/>
          </a:xfrm>
          <a:prstGeom prst="rect">
            <a:avLst/>
          </a:prstGeom>
        </p:spPr>
      </p:pic>
    </p:spTree>
    <p:extLst>
      <p:ext uri="{BB962C8B-B14F-4D97-AF65-F5344CB8AC3E}">
        <p14:creationId xmlns:p14="http://schemas.microsoft.com/office/powerpoint/2010/main" val="188772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noAutofit/>
          </a:bodyPr>
          <a:lstStyle/>
          <a:p>
            <a:r>
              <a:rPr lang="en-US" sz="3800"/>
              <a:t>Vaccination Rates </a:t>
            </a:r>
            <a:br>
              <a:rPr lang="en-US" sz="3800"/>
            </a:br>
            <a:r>
              <a:rPr lang="en-US" sz="3800"/>
              <a:t>and Willingness to Get Vaccinated</a:t>
            </a:r>
            <a:endParaRPr lang="en-US" sz="3800" dirty="0"/>
          </a:p>
        </p:txBody>
      </p:sp>
      <p:pic>
        <p:nvPicPr>
          <p:cNvPr id="15" name="Picture 14">
            <a:extLst>
              <a:ext uri="{FF2B5EF4-FFF2-40B4-BE49-F238E27FC236}">
                <a16:creationId xmlns:a16="http://schemas.microsoft.com/office/drawing/2014/main" id="{2E6ABB3C-6648-2B44-37F7-955BFBE78711}"/>
              </a:ext>
            </a:extLst>
          </p:cNvPr>
          <p:cNvPicPr>
            <a:picLocks noChangeAspect="1"/>
          </p:cNvPicPr>
          <p:nvPr/>
        </p:nvPicPr>
        <p:blipFill>
          <a:blip r:embed="rId2"/>
          <a:stretch>
            <a:fillRect/>
          </a:stretch>
        </p:blipFill>
        <p:spPr>
          <a:xfrm>
            <a:off x="417306" y="1733156"/>
            <a:ext cx="11357388" cy="4020372"/>
          </a:xfrm>
          <a:prstGeom prst="rect">
            <a:avLst/>
          </a:prstGeom>
        </p:spPr>
      </p:pic>
    </p:spTree>
    <p:extLst>
      <p:ext uri="{BB962C8B-B14F-4D97-AF65-F5344CB8AC3E}">
        <p14:creationId xmlns:p14="http://schemas.microsoft.com/office/powerpoint/2010/main" val="200235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normAutofit fontScale="90000"/>
          </a:bodyPr>
          <a:lstStyle/>
          <a:p>
            <a:r>
              <a:rPr lang="en-US" sz="4400" dirty="0">
                <a:latin typeface="Times New Roman" panose="02020603050405020304" pitchFamily="18" charset="0"/>
                <a:cs typeface="Times New Roman" panose="02020603050405020304" pitchFamily="18" charset="0"/>
              </a:rPr>
              <a:t>HPV Vaccination Rates Across Different Sociodemographic Characteristics </a:t>
            </a:r>
            <a:endParaRPr lang="en-US" dirty="0"/>
          </a:p>
        </p:txBody>
      </p:sp>
      <p:pic>
        <p:nvPicPr>
          <p:cNvPr id="2" name="Picture 1">
            <a:extLst>
              <a:ext uri="{FF2B5EF4-FFF2-40B4-BE49-F238E27FC236}">
                <a16:creationId xmlns:a16="http://schemas.microsoft.com/office/drawing/2014/main" id="{1BAA71BE-44F5-F582-BA4E-DF13E5C7AF1E}"/>
              </a:ext>
            </a:extLst>
          </p:cNvPr>
          <p:cNvPicPr>
            <a:picLocks noChangeAspect="1"/>
          </p:cNvPicPr>
          <p:nvPr/>
        </p:nvPicPr>
        <p:blipFill>
          <a:blip r:embed="rId3"/>
          <a:stretch>
            <a:fillRect/>
          </a:stretch>
        </p:blipFill>
        <p:spPr>
          <a:xfrm>
            <a:off x="3062251" y="1220367"/>
            <a:ext cx="6067497" cy="5262625"/>
          </a:xfrm>
          <a:prstGeom prst="rect">
            <a:avLst/>
          </a:prstGeom>
        </p:spPr>
      </p:pic>
    </p:spTree>
    <p:extLst>
      <p:ext uri="{BB962C8B-B14F-4D97-AF65-F5344CB8AC3E}">
        <p14:creationId xmlns:p14="http://schemas.microsoft.com/office/powerpoint/2010/main" val="3051457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normAutofit fontScale="90000"/>
          </a:bodyPr>
          <a:lstStyle/>
          <a:p>
            <a:r>
              <a:rPr lang="en-US" sz="4400" dirty="0">
                <a:latin typeface="Times New Roman" panose="02020603050405020304" pitchFamily="18" charset="0"/>
                <a:cs typeface="Times New Roman" panose="02020603050405020304" pitchFamily="18" charset="0"/>
              </a:rPr>
              <a:t>Significant Predictors Associated With HPV vaccine Uptake</a:t>
            </a:r>
            <a:endParaRPr lang="en-US" dirty="0"/>
          </a:p>
        </p:txBody>
      </p:sp>
      <p:pic>
        <p:nvPicPr>
          <p:cNvPr id="2" name="Picture 1">
            <a:extLst>
              <a:ext uri="{FF2B5EF4-FFF2-40B4-BE49-F238E27FC236}">
                <a16:creationId xmlns:a16="http://schemas.microsoft.com/office/drawing/2014/main" id="{A5E40673-4D1C-B13D-AF20-EBF98E259AA6}"/>
              </a:ext>
            </a:extLst>
          </p:cNvPr>
          <p:cNvPicPr>
            <a:picLocks noChangeAspect="1"/>
          </p:cNvPicPr>
          <p:nvPr/>
        </p:nvPicPr>
        <p:blipFill>
          <a:blip r:embed="rId2"/>
          <a:stretch>
            <a:fillRect/>
          </a:stretch>
        </p:blipFill>
        <p:spPr>
          <a:xfrm>
            <a:off x="1992082" y="1389711"/>
            <a:ext cx="8207836" cy="4973770"/>
          </a:xfrm>
          <a:prstGeom prst="rect">
            <a:avLst/>
          </a:prstGeom>
        </p:spPr>
      </p:pic>
    </p:spTree>
    <p:extLst>
      <p:ext uri="{BB962C8B-B14F-4D97-AF65-F5344CB8AC3E}">
        <p14:creationId xmlns:p14="http://schemas.microsoft.com/office/powerpoint/2010/main" val="2851637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normAutofit fontScale="90000"/>
          </a:bodyPr>
          <a:lstStyle/>
          <a:p>
            <a:r>
              <a:rPr lang="en-US" sz="4400" dirty="0">
                <a:latin typeface="Times New Roman" panose="02020603050405020304" pitchFamily="18" charset="0"/>
                <a:cs typeface="Times New Roman" panose="02020603050405020304" pitchFamily="18" charset="0"/>
              </a:rPr>
              <a:t>Sociodemographic Characteristics of Non-HPV Vaccinated College Students (n = 777)</a:t>
            </a:r>
            <a:endParaRPr lang="en-US" dirty="0"/>
          </a:p>
        </p:txBody>
      </p:sp>
      <p:pic>
        <p:nvPicPr>
          <p:cNvPr id="2" name="Picture 1">
            <a:extLst>
              <a:ext uri="{FF2B5EF4-FFF2-40B4-BE49-F238E27FC236}">
                <a16:creationId xmlns:a16="http://schemas.microsoft.com/office/drawing/2014/main" id="{D7FA3E59-39C5-7E5F-F43F-B03809936F1D}"/>
              </a:ext>
            </a:extLst>
          </p:cNvPr>
          <p:cNvPicPr>
            <a:picLocks noChangeAspect="1"/>
          </p:cNvPicPr>
          <p:nvPr/>
        </p:nvPicPr>
        <p:blipFill>
          <a:blip r:embed="rId2"/>
          <a:stretch>
            <a:fillRect/>
          </a:stretch>
        </p:blipFill>
        <p:spPr>
          <a:xfrm>
            <a:off x="2124503" y="1273773"/>
            <a:ext cx="7942994" cy="5244498"/>
          </a:xfrm>
          <a:prstGeom prst="rect">
            <a:avLst/>
          </a:prstGeom>
        </p:spPr>
      </p:pic>
    </p:spTree>
    <p:extLst>
      <p:ext uri="{BB962C8B-B14F-4D97-AF65-F5344CB8AC3E}">
        <p14:creationId xmlns:p14="http://schemas.microsoft.com/office/powerpoint/2010/main" val="2766507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normAutofit fontScale="90000"/>
          </a:bodyPr>
          <a:lstStyle/>
          <a:p>
            <a:r>
              <a:rPr lang="en-US" sz="4400" dirty="0">
                <a:latin typeface="Times New Roman" panose="02020603050405020304" pitchFamily="18" charset="0"/>
                <a:cs typeface="Times New Roman" panose="02020603050405020304" pitchFamily="18" charset="0"/>
              </a:rPr>
              <a:t>Significant Predictors Associated With Willingness to Receive The HPV vaccine</a:t>
            </a:r>
            <a:endParaRPr lang="en-US" dirty="0"/>
          </a:p>
        </p:txBody>
      </p:sp>
      <p:pic>
        <p:nvPicPr>
          <p:cNvPr id="2" name="Picture 1">
            <a:extLst>
              <a:ext uri="{FF2B5EF4-FFF2-40B4-BE49-F238E27FC236}">
                <a16:creationId xmlns:a16="http://schemas.microsoft.com/office/drawing/2014/main" id="{D5FA55B2-7191-751D-2DD2-42B9087190A9}"/>
              </a:ext>
            </a:extLst>
          </p:cNvPr>
          <p:cNvPicPr>
            <a:picLocks noChangeAspect="1"/>
          </p:cNvPicPr>
          <p:nvPr/>
        </p:nvPicPr>
        <p:blipFill>
          <a:blip r:embed="rId2"/>
          <a:stretch>
            <a:fillRect/>
          </a:stretch>
        </p:blipFill>
        <p:spPr>
          <a:xfrm>
            <a:off x="2176446" y="1425610"/>
            <a:ext cx="7839107" cy="4944071"/>
          </a:xfrm>
          <a:prstGeom prst="rect">
            <a:avLst/>
          </a:prstGeom>
        </p:spPr>
      </p:pic>
    </p:spTree>
    <p:extLst>
      <p:ext uri="{BB962C8B-B14F-4D97-AF65-F5344CB8AC3E}">
        <p14:creationId xmlns:p14="http://schemas.microsoft.com/office/powerpoint/2010/main" val="219398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p:txBody>
          <a:bodyPr>
            <a:normAutofit/>
          </a:bodyPr>
          <a:lstStyle/>
          <a:p>
            <a:r>
              <a:rPr lang="en-US" b="0" i="0" dirty="0">
                <a:solidFill>
                  <a:srgbClr val="374151"/>
                </a:solidFill>
                <a:effectLst/>
                <a:latin typeface="Times New Roman" panose="02020603050405020304" pitchFamily="18" charset="0"/>
                <a:cs typeface="Times New Roman" panose="02020603050405020304" pitchFamily="18" charset="0"/>
              </a:rPr>
              <a:t>The Healthy People 2030 initiative, led by the U.S. Department of Health and Human Services, sets a goal of achieving a vaccination rate of 80% for the human papillomavirus (HPV) vaccine among adolescents aged 13-15 years.</a:t>
            </a:r>
          </a:p>
          <a:p>
            <a:r>
              <a:rPr lang="en-US" b="0" i="0" dirty="0">
                <a:solidFill>
                  <a:srgbClr val="374151"/>
                </a:solidFill>
                <a:effectLst/>
                <a:latin typeface="Times New Roman" panose="02020603050405020304" pitchFamily="18" charset="0"/>
                <a:cs typeface="Times New Roman" panose="02020603050405020304" pitchFamily="18" charset="0"/>
              </a:rPr>
              <a:t>College students are a population that can benefit from the HPV vaccine, as they may be at increased risk for HPV infection due to behaviors such as sexual activity and sharing living spaces. </a:t>
            </a:r>
          </a:p>
          <a:p>
            <a:r>
              <a:rPr lang="en-US" b="0" i="0" dirty="0">
                <a:solidFill>
                  <a:srgbClr val="374151"/>
                </a:solidFill>
                <a:effectLst/>
                <a:latin typeface="Times New Roman" panose="02020603050405020304" pitchFamily="18" charset="0"/>
                <a:cs typeface="Times New Roman" panose="02020603050405020304" pitchFamily="18" charset="0"/>
              </a:rPr>
              <a:t>The Centers for Disease Control and Prevention (CDC) recommends that young adults through age 26 who have not completed the HPV vaccine series receive catch-up vaccination.</a:t>
            </a:r>
          </a:p>
          <a:p>
            <a:endParaRPr lang="en-US" dirty="0">
              <a:latin typeface="Times New Roman" panose="02020603050405020304" pitchFamily="18" charset="0"/>
              <a:cs typeface="Times New Roman" panose="02020603050405020304" pitchFamily="18" charset="0"/>
            </a:endParaRPr>
          </a:p>
          <a:p>
            <a:endParaRPr lang="en-US" dirty="0"/>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a:xfrm>
            <a:off x="838200" y="499621"/>
            <a:ext cx="10515600" cy="433288"/>
          </a:xfrm>
        </p:spPr>
        <p:txBody>
          <a:bodyPr>
            <a:normAutofit fontScale="90000"/>
          </a:bodyPr>
          <a:lstStyle/>
          <a:p>
            <a:r>
              <a:rPr lang="en-US" dirty="0"/>
              <a:t>Significance of the Study</a:t>
            </a:r>
            <a:br>
              <a:rPr lang="en-US" dirty="0"/>
            </a:br>
            <a:endParaRPr lang="en-US" dirty="0"/>
          </a:p>
        </p:txBody>
      </p:sp>
    </p:spTree>
    <p:extLst>
      <p:ext uri="{BB962C8B-B14F-4D97-AF65-F5344CB8AC3E}">
        <p14:creationId xmlns:p14="http://schemas.microsoft.com/office/powerpoint/2010/main" val="1463735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This study is one of a limited number of studies that measured HPV vaccination rates and knowledge of the HPV and the HPV vaccine among college students in the U.S.</a:t>
            </a:r>
          </a:p>
          <a:p>
            <a:r>
              <a:rPr lang="en-US" dirty="0">
                <a:latin typeface="Times New Roman" panose="02020603050405020304" pitchFamily="18" charset="0"/>
                <a:cs typeface="Times New Roman" panose="02020603050405020304" pitchFamily="18" charset="0"/>
              </a:rPr>
              <a:t>Also, this study looks into willingness to vaccinate among students that have not received the HPV vaccine.</a:t>
            </a:r>
          </a:p>
          <a:p>
            <a:r>
              <a:rPr lang="en-US" sz="2800" dirty="0">
                <a:latin typeface="Times New Roman" panose="02020603050405020304" pitchFamily="18" charset="0"/>
                <a:cs typeface="Times New Roman" panose="02020603050405020304" pitchFamily="18" charset="0"/>
              </a:rPr>
              <a:t>More vaccination campaigns targeting college students are needed to increase HPV vaccine knowledge among college students with the ultimate goal of increasing vaccine uptake.</a:t>
            </a:r>
          </a:p>
          <a:p>
            <a:endParaRPr lang="en-US" dirty="0">
              <a:latin typeface="Times New Roman" panose="02020603050405020304" pitchFamily="18" charset="0"/>
              <a:cs typeface="Times New Roman" panose="02020603050405020304" pitchFamily="18" charset="0"/>
            </a:endParaRPr>
          </a:p>
          <a:p>
            <a:endParaRPr lang="en-US" dirty="0"/>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a:xfrm>
            <a:off x="838200" y="499621"/>
            <a:ext cx="10515600" cy="433288"/>
          </a:xfrm>
        </p:spPr>
        <p:txBody>
          <a:bodyPr>
            <a:normAutofit fontScale="90000"/>
          </a:bodyPr>
          <a:lstStyle/>
          <a:p>
            <a:r>
              <a:rPr lang="en-US" dirty="0"/>
              <a:t>Significance of the Study</a:t>
            </a:r>
            <a:br>
              <a:rPr lang="en-US" dirty="0"/>
            </a:br>
            <a:endParaRPr lang="en-US" dirty="0"/>
          </a:p>
        </p:txBody>
      </p:sp>
    </p:spTree>
    <p:extLst>
      <p:ext uri="{BB962C8B-B14F-4D97-AF65-F5344CB8AC3E}">
        <p14:creationId xmlns:p14="http://schemas.microsoft.com/office/powerpoint/2010/main" val="1248913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Healthcare providers must be aware that:</a:t>
            </a:r>
          </a:p>
          <a:p>
            <a:pPr lvl="1"/>
            <a:r>
              <a:rPr lang="en-US" dirty="0">
                <a:latin typeface="Times New Roman" panose="02020603050405020304" pitchFamily="18" charset="0"/>
                <a:cs typeface="Times New Roman" panose="02020603050405020304" pitchFamily="18" charset="0"/>
              </a:rPr>
              <a:t>Male, Black, and over 26 years old college students are less likely to be vaccinated with the HPV vaccine. </a:t>
            </a:r>
          </a:p>
          <a:p>
            <a:pPr lvl="1"/>
            <a:r>
              <a:rPr lang="en-US" dirty="0">
                <a:latin typeface="Times New Roman" panose="02020603050405020304" pitchFamily="18" charset="0"/>
                <a:cs typeface="Times New Roman" panose="02020603050405020304" pitchFamily="18" charset="0"/>
              </a:rPr>
              <a:t>Foreign-born college students, international students, and college students with a non-English native language are less likely to be vaccinated with the HPV vaccine.</a:t>
            </a:r>
          </a:p>
          <a:p>
            <a:pPr lvl="1"/>
            <a:r>
              <a:rPr lang="en-US" dirty="0">
                <a:latin typeface="Times New Roman" panose="02020603050405020304" pitchFamily="18" charset="0"/>
                <a:cs typeface="Times New Roman" panose="02020603050405020304" pitchFamily="18" charset="0"/>
              </a:rPr>
              <a:t>Male, Black, and foreign-born college students are less likely to receive recommendations for receiving the HPV vaccine. </a:t>
            </a:r>
          </a:p>
          <a:p>
            <a:endParaRPr lang="en-US" dirty="0">
              <a:latin typeface="Times New Roman" panose="02020603050405020304" pitchFamily="18" charset="0"/>
              <a:cs typeface="Times New Roman" panose="02020603050405020304" pitchFamily="18" charset="0"/>
            </a:endParaRPr>
          </a:p>
          <a:p>
            <a:endParaRPr lang="en-US" dirty="0"/>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a:xfrm>
            <a:off x="838200" y="499621"/>
            <a:ext cx="10515600" cy="433288"/>
          </a:xfrm>
        </p:spPr>
        <p:txBody>
          <a:bodyPr>
            <a:normAutofit fontScale="90000"/>
          </a:bodyPr>
          <a:lstStyle/>
          <a:p>
            <a:r>
              <a:rPr lang="en-US" dirty="0"/>
              <a:t>Implications of the Study</a:t>
            </a:r>
            <a:br>
              <a:rPr lang="en-US" dirty="0"/>
            </a:br>
            <a:endParaRPr lang="en-US" dirty="0"/>
          </a:p>
        </p:txBody>
      </p:sp>
    </p:spTree>
    <p:extLst>
      <p:ext uri="{BB962C8B-B14F-4D97-AF65-F5344CB8AC3E}">
        <p14:creationId xmlns:p14="http://schemas.microsoft.com/office/powerpoint/2010/main" val="3844548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p:txBody>
          <a:bodyPr>
            <a:normAutofit fontScale="92500" lnSpcReduction="20000"/>
          </a:bodyPr>
          <a:lstStyle/>
          <a:p>
            <a:r>
              <a:rPr lang="en-US" sz="3800" dirty="0">
                <a:latin typeface="Times New Roman" panose="02020603050405020304" pitchFamily="18" charset="0"/>
                <a:cs typeface="Times New Roman" panose="02020603050405020304" pitchFamily="18" charset="0"/>
              </a:rPr>
              <a:t>NSU can play a significant role as an agent of public health in several ways:</a:t>
            </a:r>
          </a:p>
          <a:p>
            <a:endParaRPr lang="en-US" sz="3800" dirty="0">
              <a:latin typeface="Times New Roman" panose="02020603050405020304" pitchFamily="18" charset="0"/>
              <a:cs typeface="Times New Roman" panose="02020603050405020304" pitchFamily="18" charset="0"/>
            </a:endParaRPr>
          </a:p>
          <a:p>
            <a:pPr lvl="1"/>
            <a:r>
              <a:rPr lang="en-US" sz="3000" dirty="0">
                <a:latin typeface="Times New Roman" panose="02020603050405020304" pitchFamily="18" charset="0"/>
                <a:cs typeface="Times New Roman" panose="02020603050405020304" pitchFamily="18" charset="0"/>
              </a:rPr>
              <a:t>Providing Health Education</a:t>
            </a:r>
          </a:p>
          <a:p>
            <a:pPr marL="457200" lvl="1" indent="0">
              <a:buNone/>
            </a:pPr>
            <a:endParaRPr lang="en-US" sz="3000" dirty="0">
              <a:latin typeface="Times New Roman" panose="02020603050405020304" pitchFamily="18" charset="0"/>
              <a:cs typeface="Times New Roman" panose="02020603050405020304" pitchFamily="18" charset="0"/>
            </a:endParaRPr>
          </a:p>
          <a:p>
            <a:pPr lvl="1"/>
            <a:r>
              <a:rPr lang="en-US" sz="3000" dirty="0">
                <a:latin typeface="Times New Roman" panose="02020603050405020304" pitchFamily="18" charset="0"/>
                <a:cs typeface="Times New Roman" panose="02020603050405020304" pitchFamily="18" charset="0"/>
              </a:rPr>
              <a:t>Offering Healthcare Services</a:t>
            </a:r>
          </a:p>
          <a:p>
            <a:pPr marL="457200" lvl="1" indent="0">
              <a:buNone/>
            </a:pPr>
            <a:endParaRPr lang="en-US" sz="3000" dirty="0">
              <a:latin typeface="Times New Roman" panose="02020603050405020304" pitchFamily="18" charset="0"/>
              <a:cs typeface="Times New Roman" panose="02020603050405020304" pitchFamily="18" charset="0"/>
            </a:endParaRPr>
          </a:p>
          <a:p>
            <a:pPr lvl="1"/>
            <a:r>
              <a:rPr lang="en-US" sz="3000" dirty="0">
                <a:latin typeface="Times New Roman" panose="02020603050405020304" pitchFamily="18" charset="0"/>
                <a:cs typeface="Times New Roman" panose="02020603050405020304" pitchFamily="18" charset="0"/>
              </a:rPr>
              <a:t>Conducting Research</a:t>
            </a:r>
          </a:p>
          <a:p>
            <a:pPr marL="457200" lvl="1" indent="0">
              <a:buNone/>
            </a:pPr>
            <a:endParaRPr lang="en-US" sz="3000" dirty="0">
              <a:latin typeface="Times New Roman" panose="02020603050405020304" pitchFamily="18" charset="0"/>
              <a:cs typeface="Times New Roman" panose="02020603050405020304" pitchFamily="18" charset="0"/>
            </a:endParaRPr>
          </a:p>
          <a:p>
            <a:pPr lvl="1"/>
            <a:r>
              <a:rPr lang="en-US" sz="3000" dirty="0">
                <a:latin typeface="Times New Roman" panose="02020603050405020304" pitchFamily="18" charset="0"/>
                <a:cs typeface="Times New Roman" panose="02020603050405020304" pitchFamily="18" charset="0"/>
              </a:rPr>
              <a:t>Engaging in Community Outreach</a:t>
            </a:r>
          </a:p>
          <a:p>
            <a:pPr marL="457200" lvl="1" indent="0">
              <a:buNone/>
            </a:pPr>
            <a:endParaRPr lang="en-US" sz="3000" dirty="0">
              <a:latin typeface="Times New Roman" panose="02020603050405020304" pitchFamily="18" charset="0"/>
              <a:cs typeface="Times New Roman" panose="02020603050405020304" pitchFamily="18" charset="0"/>
            </a:endParaRPr>
          </a:p>
          <a:p>
            <a:pPr lvl="1"/>
            <a:r>
              <a:rPr lang="en-US" sz="3000" dirty="0">
                <a:latin typeface="Times New Roman" panose="02020603050405020304" pitchFamily="18" charset="0"/>
                <a:cs typeface="Times New Roman" panose="02020603050405020304" pitchFamily="18" charset="0"/>
              </a:rPr>
              <a:t>Creating Healthy Environments</a:t>
            </a: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a:xfrm>
            <a:off x="838200" y="499621"/>
            <a:ext cx="10515600" cy="433288"/>
          </a:xfrm>
        </p:spPr>
        <p:txBody>
          <a:bodyPr>
            <a:normAutofit fontScale="90000"/>
          </a:bodyPr>
          <a:lstStyle/>
          <a:p>
            <a:r>
              <a:rPr lang="en-US" dirty="0"/>
              <a:t>NSU as an agent of public health</a:t>
            </a:r>
            <a:br>
              <a:rPr lang="en-US" dirty="0"/>
            </a:br>
            <a:endParaRPr lang="en-US" dirty="0"/>
          </a:p>
        </p:txBody>
      </p:sp>
    </p:spTree>
    <p:extLst>
      <p:ext uri="{BB962C8B-B14F-4D97-AF65-F5344CB8AC3E}">
        <p14:creationId xmlns:p14="http://schemas.microsoft.com/office/powerpoint/2010/main" val="3314711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p:txBody>
          <a:bodyPr/>
          <a:lstStyle/>
          <a:p>
            <a:r>
              <a:rPr lang="en-US" dirty="0"/>
              <a:t>HPV is a small DNA virus that infects sexual organs, anus, and/or the oral cavity (CDC, 2019). </a:t>
            </a:r>
          </a:p>
          <a:p>
            <a:r>
              <a:rPr lang="en-US" dirty="0"/>
              <a:t>HPV spreads by sexual contact of infected persons' skin and/or mucous membranes to their sexual partners (CDC, 2019). </a:t>
            </a:r>
          </a:p>
          <a:p>
            <a:r>
              <a:rPr lang="en-US" dirty="0"/>
              <a:t>HPV can be transmitted even if there are no symptoms in an infected person. </a:t>
            </a:r>
          </a:p>
          <a:p>
            <a:r>
              <a:rPr lang="en-US" dirty="0"/>
              <a:t>Symptoms may take years to develop among infected people. </a:t>
            </a:r>
          </a:p>
          <a:p>
            <a:r>
              <a:rPr lang="en-US" dirty="0"/>
              <a:t>Low vs High-Risk HPVs</a:t>
            </a:r>
          </a:p>
          <a:p>
            <a:endParaRPr lang="en-US" dirty="0"/>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a:xfrm>
            <a:off x="838200" y="490194"/>
            <a:ext cx="10515600" cy="442715"/>
          </a:xfrm>
        </p:spPr>
        <p:txBody>
          <a:bodyPr>
            <a:normAutofit fontScale="90000"/>
          </a:bodyPr>
          <a:lstStyle/>
          <a:p>
            <a:r>
              <a:rPr lang="en-US" dirty="0"/>
              <a:t>Human papillomavirus (HPV)</a:t>
            </a:r>
            <a:br>
              <a:rPr lang="en-US" dirty="0"/>
            </a:br>
            <a:endParaRPr lang="en-US" dirty="0"/>
          </a:p>
        </p:txBody>
      </p:sp>
    </p:spTree>
    <p:extLst>
      <p:ext uri="{BB962C8B-B14F-4D97-AF65-F5344CB8AC3E}">
        <p14:creationId xmlns:p14="http://schemas.microsoft.com/office/powerpoint/2010/main" val="1788938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role of NSU as an agent of public health promotion will benefit from an environment that fosters interdisciplinary and interprofessional collaboration.</a:t>
            </a:r>
          </a:p>
          <a:p>
            <a:r>
              <a:rPr lang="en-US" dirty="0">
                <a:latin typeface="Times New Roman" panose="02020603050405020304" pitchFamily="18" charset="0"/>
                <a:cs typeface="Times New Roman" panose="02020603050405020304" pitchFamily="18" charset="0"/>
              </a:rPr>
              <a:t>Interdisciplinary </a:t>
            </a:r>
            <a:r>
              <a:rPr lang="en-US" sz="2800" dirty="0">
                <a:latin typeface="Times New Roman" panose="02020603050405020304" pitchFamily="18" charset="0"/>
                <a:cs typeface="Times New Roman" panose="02020603050405020304" pitchFamily="18" charset="0"/>
              </a:rPr>
              <a:t>collaboration is essential in promoting public health because it allows for a comprehensive approach to care, improves the quality and efficiency of care delivery, promotes innovation and creativity, and facilitates advocacy efforts.</a:t>
            </a:r>
          </a:p>
          <a:p>
            <a:r>
              <a:rPr lang="en-US" dirty="0">
                <a:latin typeface="Times New Roman" panose="02020603050405020304" pitchFamily="18" charset="0"/>
                <a:cs typeface="Times New Roman" panose="02020603050405020304" pitchFamily="18" charset="0"/>
              </a:rPr>
              <a:t>This study combined the expertise of scholars from different disciplines that include the behavioral sciences, economy, pharmacy, and education.</a:t>
            </a:r>
            <a:endParaRPr lang="en-US" sz="2800" dirty="0">
              <a:latin typeface="Times New Roman" panose="02020603050405020304" pitchFamily="18" charset="0"/>
              <a:cs typeface="Times New Roman" panose="02020603050405020304" pitchFamily="18" charset="0"/>
            </a:endParaRPr>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a:xfrm>
            <a:off x="838200" y="499621"/>
            <a:ext cx="10515600" cy="433288"/>
          </a:xfrm>
        </p:spPr>
        <p:txBody>
          <a:bodyPr>
            <a:normAutofit fontScale="90000"/>
          </a:bodyPr>
          <a:lstStyle/>
          <a:p>
            <a:r>
              <a:rPr lang="en-US" sz="4200" dirty="0"/>
              <a:t>The Role of Interdisciplinary Collaboration</a:t>
            </a:r>
            <a:br>
              <a:rPr lang="en-US" dirty="0"/>
            </a:br>
            <a:endParaRPr lang="en-US" dirty="0"/>
          </a:p>
        </p:txBody>
      </p:sp>
    </p:spTree>
    <p:extLst>
      <p:ext uri="{BB962C8B-B14F-4D97-AF65-F5344CB8AC3E}">
        <p14:creationId xmlns:p14="http://schemas.microsoft.com/office/powerpoint/2010/main" val="1999468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p:txBody>
          <a:bodyPr/>
          <a:lstStyle/>
          <a:p>
            <a:pPr marL="514350" indent="-514350">
              <a:lnSpc>
                <a:spcPct val="100000"/>
              </a:lnSpc>
              <a:buFont typeface="+mj-lt"/>
              <a:buAutoNum type="arabicPeriod"/>
            </a:pPr>
            <a:r>
              <a:rPr lang="en-US" sz="2800" dirty="0">
                <a:latin typeface="Times New Roman" panose="02020603050405020304" pitchFamily="18" charset="0"/>
                <a:cs typeface="Times New Roman" panose="02020603050405020304" pitchFamily="18" charset="0"/>
              </a:rPr>
              <a:t>Convenience sampling method.</a:t>
            </a:r>
          </a:p>
          <a:p>
            <a:pPr marL="514350" indent="-514350">
              <a:lnSpc>
                <a:spcPct val="100000"/>
              </a:lnSpc>
              <a:buFont typeface="+mj-lt"/>
              <a:buAutoNum type="arabicPeriod"/>
            </a:pPr>
            <a:r>
              <a:rPr lang="en-US" sz="2800" dirty="0">
                <a:latin typeface="Times New Roman" panose="02020603050405020304" pitchFamily="18" charset="0"/>
                <a:cs typeface="Times New Roman" panose="02020603050405020304" pitchFamily="18" charset="0"/>
              </a:rPr>
              <a:t>College students were recruited from one university. </a:t>
            </a:r>
          </a:p>
          <a:p>
            <a:pPr marL="514350" indent="-514350">
              <a:lnSpc>
                <a:spcPct val="100000"/>
              </a:lnSpc>
              <a:buFont typeface="+mj-lt"/>
              <a:buAutoNum type="arabicPeriod"/>
            </a:pPr>
            <a:r>
              <a:rPr lang="en-US" sz="2800" dirty="0">
                <a:latin typeface="Times New Roman" panose="02020603050405020304" pitchFamily="18" charset="0"/>
                <a:cs typeface="Times New Roman" panose="02020603050405020304" pitchFamily="18" charset="0"/>
              </a:rPr>
              <a:t>Cross-sectional design.</a:t>
            </a:r>
          </a:p>
          <a:p>
            <a:pPr marL="514350" indent="-514350">
              <a:lnSpc>
                <a:spcPct val="100000"/>
              </a:lnSpc>
              <a:buFont typeface="+mj-lt"/>
              <a:buAutoNum type="arabicPeriod"/>
            </a:pPr>
            <a:r>
              <a:rPr lang="en-US" sz="2800" dirty="0">
                <a:latin typeface="Times New Roman" panose="02020603050405020304" pitchFamily="18" charset="0"/>
                <a:cs typeface="Times New Roman" panose="02020603050405020304" pitchFamily="18" charset="0"/>
              </a:rPr>
              <a:t>Self-report survey.</a:t>
            </a:r>
          </a:p>
          <a:p>
            <a:pPr marL="514350" indent="-514350">
              <a:lnSpc>
                <a:spcPct val="100000"/>
              </a:lnSpc>
              <a:buFont typeface="+mj-lt"/>
              <a:buAutoNum type="arabicPeriod"/>
            </a:pPr>
            <a:r>
              <a:rPr lang="en-US" sz="2800" dirty="0">
                <a:latin typeface="Times New Roman" panose="02020603050405020304" pitchFamily="18" charset="0"/>
                <a:cs typeface="Times New Roman" panose="02020603050405020304" pitchFamily="18" charset="0"/>
              </a:rPr>
              <a:t>Lack of standardization for the health belief model instrument.</a:t>
            </a:r>
          </a:p>
          <a:p>
            <a:pPr marL="0" indent="0">
              <a:lnSpc>
                <a:spcPct val="100000"/>
              </a:lnSpc>
              <a:buNone/>
            </a:pPr>
            <a:endParaRPr lang="en-US" dirty="0"/>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lstStyle/>
          <a:p>
            <a:r>
              <a:rPr lang="en-US" dirty="0"/>
              <a:t>Study Limitations</a:t>
            </a:r>
          </a:p>
        </p:txBody>
      </p:sp>
    </p:spTree>
    <p:extLst>
      <p:ext uri="{BB962C8B-B14F-4D97-AF65-F5344CB8AC3E}">
        <p14:creationId xmlns:p14="http://schemas.microsoft.com/office/powerpoint/2010/main" val="2132900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8E04F-BC18-FB0C-A7DD-88B45B450B4D}"/>
              </a:ext>
            </a:extLst>
          </p:cNvPr>
          <p:cNvSpPr>
            <a:spLocks noGrp="1"/>
          </p:cNvSpPr>
          <p:nvPr>
            <p:ph type="ctrTitle"/>
          </p:nvPr>
        </p:nvSpPr>
        <p:spPr>
          <a:xfrm>
            <a:off x="1524000" y="3429000"/>
            <a:ext cx="9144000" cy="863029"/>
          </a:xfrm>
        </p:spPr>
        <p:txBody>
          <a:bodyPr/>
          <a:lstStyle/>
          <a:p>
            <a:r>
              <a:rPr lang="en-US" sz="9600" dirty="0"/>
              <a:t>Thank you!</a:t>
            </a:r>
          </a:p>
        </p:txBody>
      </p:sp>
    </p:spTree>
    <p:extLst>
      <p:ext uri="{BB962C8B-B14F-4D97-AF65-F5344CB8AC3E}">
        <p14:creationId xmlns:p14="http://schemas.microsoft.com/office/powerpoint/2010/main" val="108818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a:xfrm>
            <a:off x="838200" y="716437"/>
            <a:ext cx="10515600" cy="216472"/>
          </a:xfrm>
        </p:spPr>
        <p:txBody>
          <a:bodyPr>
            <a:normAutofit fontScale="90000"/>
          </a:bodyPr>
          <a:lstStyle/>
          <a:p>
            <a:r>
              <a:rPr lang="en-US" sz="4000" dirty="0"/>
              <a:t>Prevalence and Incidence of Sexual Transmitted Diseases in The U.S.A, 2018</a:t>
            </a:r>
            <a:br>
              <a:rPr lang="en-US" dirty="0"/>
            </a:br>
            <a:endParaRPr lang="en-US" dirty="0"/>
          </a:p>
        </p:txBody>
      </p:sp>
      <p:pic>
        <p:nvPicPr>
          <p:cNvPr id="2" name="Picture 1">
            <a:extLst>
              <a:ext uri="{FF2B5EF4-FFF2-40B4-BE49-F238E27FC236}">
                <a16:creationId xmlns:a16="http://schemas.microsoft.com/office/drawing/2014/main" id="{8EA79D01-88CD-1344-932D-0A3DC3F08DA9}"/>
              </a:ext>
            </a:extLst>
          </p:cNvPr>
          <p:cNvPicPr>
            <a:picLocks noChangeAspect="1"/>
          </p:cNvPicPr>
          <p:nvPr/>
        </p:nvPicPr>
        <p:blipFill>
          <a:blip r:embed="rId2"/>
          <a:stretch>
            <a:fillRect/>
          </a:stretch>
        </p:blipFill>
        <p:spPr>
          <a:xfrm>
            <a:off x="1693039" y="1733698"/>
            <a:ext cx="7913294" cy="4109060"/>
          </a:xfrm>
          <a:prstGeom prst="rect">
            <a:avLst/>
          </a:prstGeom>
        </p:spPr>
      </p:pic>
      <p:pic>
        <p:nvPicPr>
          <p:cNvPr id="3" name="Picture 2">
            <a:extLst>
              <a:ext uri="{FF2B5EF4-FFF2-40B4-BE49-F238E27FC236}">
                <a16:creationId xmlns:a16="http://schemas.microsoft.com/office/drawing/2014/main" id="{A071D19C-DB1A-A62A-2F7C-99928DEDB462}"/>
              </a:ext>
            </a:extLst>
          </p:cNvPr>
          <p:cNvPicPr>
            <a:picLocks noChangeAspect="1"/>
          </p:cNvPicPr>
          <p:nvPr/>
        </p:nvPicPr>
        <p:blipFill>
          <a:blip r:embed="rId3"/>
          <a:stretch>
            <a:fillRect/>
          </a:stretch>
        </p:blipFill>
        <p:spPr>
          <a:xfrm>
            <a:off x="5558238" y="3260385"/>
            <a:ext cx="4048095" cy="2383743"/>
          </a:xfrm>
          <a:prstGeom prst="rect">
            <a:avLst/>
          </a:prstGeom>
        </p:spPr>
      </p:pic>
    </p:spTree>
    <p:extLst>
      <p:ext uri="{BB962C8B-B14F-4D97-AF65-F5344CB8AC3E}">
        <p14:creationId xmlns:p14="http://schemas.microsoft.com/office/powerpoint/2010/main" val="229036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p:txBody>
          <a:bodyPr>
            <a:normAutofit/>
          </a:bodyPr>
          <a:lstStyle/>
          <a:p>
            <a:r>
              <a:rPr lang="en-US" dirty="0"/>
              <a:t>The use of a condom lowers the probability of getting HPV, but it does not provide complete protection.</a:t>
            </a:r>
          </a:p>
          <a:p>
            <a:r>
              <a:rPr lang="en-US" dirty="0"/>
              <a:t>Receiving the HPV vaccine is the most effective way of protecting against the transmission of HPV.</a:t>
            </a:r>
          </a:p>
          <a:p>
            <a:r>
              <a:rPr lang="en-US" dirty="0"/>
              <a:t>In 2006, the U.S. FDA approved the first HPV vaccine (Gardasil ®) in the U.S. (HPV types 6, 11, 16, and 18).</a:t>
            </a:r>
          </a:p>
          <a:p>
            <a:r>
              <a:rPr lang="en-US" dirty="0"/>
              <a:t>Today, Gardasil 9 ® is the only HPV vaccine distributed in the U.S.</a:t>
            </a:r>
          </a:p>
          <a:p>
            <a:endParaRPr lang="en-US" dirty="0"/>
          </a:p>
          <a:p>
            <a:endParaRPr lang="en-US" dirty="0"/>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a:xfrm>
            <a:off x="838200" y="499621"/>
            <a:ext cx="10515600" cy="433288"/>
          </a:xfrm>
        </p:spPr>
        <p:txBody>
          <a:bodyPr>
            <a:normAutofit fontScale="90000"/>
          </a:bodyPr>
          <a:lstStyle/>
          <a:p>
            <a:r>
              <a:rPr lang="en-US" dirty="0"/>
              <a:t>Protection Strategies</a:t>
            </a:r>
            <a:br>
              <a:rPr lang="en-US" dirty="0"/>
            </a:br>
            <a:endParaRPr lang="en-US" dirty="0"/>
          </a:p>
        </p:txBody>
      </p:sp>
    </p:spTree>
    <p:extLst>
      <p:ext uri="{BB962C8B-B14F-4D97-AF65-F5344CB8AC3E}">
        <p14:creationId xmlns:p14="http://schemas.microsoft.com/office/powerpoint/2010/main" val="199955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a:xfrm>
            <a:off x="425286" y="1302328"/>
            <a:ext cx="5474772" cy="4680672"/>
          </a:xfrm>
        </p:spPr>
        <p:txBody>
          <a:bodyPr/>
          <a:lstStyle/>
          <a:p>
            <a:r>
              <a:rPr lang="en-US" dirty="0"/>
              <a:t>9-14 years old:</a:t>
            </a:r>
          </a:p>
          <a:p>
            <a:pPr lvl="1"/>
            <a:r>
              <a:rPr lang="en-US" dirty="0"/>
              <a:t>2 doses (6-12 months after the first dose). </a:t>
            </a:r>
          </a:p>
          <a:p>
            <a:pPr lvl="1"/>
            <a:r>
              <a:rPr lang="en-US" dirty="0"/>
              <a:t>3 doses (0, 2 months, and 6 months).</a:t>
            </a:r>
          </a:p>
          <a:p>
            <a:r>
              <a:rPr lang="en-US" dirty="0"/>
              <a:t>15-45 years old:</a:t>
            </a:r>
          </a:p>
          <a:p>
            <a:pPr lvl="1"/>
            <a:r>
              <a:rPr lang="en-US" dirty="0"/>
              <a:t>3 doses (0, 2 months, and 6 months).</a:t>
            </a:r>
          </a:p>
          <a:p>
            <a:endParaRPr lang="en-US" dirty="0"/>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a:xfrm>
            <a:off x="838200" y="688157"/>
            <a:ext cx="10515600" cy="244752"/>
          </a:xfrm>
        </p:spPr>
        <p:txBody>
          <a:bodyPr>
            <a:normAutofit fontScale="90000"/>
          </a:bodyPr>
          <a:lstStyle/>
          <a:p>
            <a:r>
              <a:rPr lang="en-US" sz="4000" dirty="0"/>
              <a:t>Dosage and Administration for Gardasil 9 ®</a:t>
            </a:r>
            <a:br>
              <a:rPr lang="en-US" dirty="0"/>
            </a:br>
            <a:endParaRPr lang="en-US" dirty="0"/>
          </a:p>
        </p:txBody>
      </p:sp>
      <p:pic>
        <p:nvPicPr>
          <p:cNvPr id="2" name="Picture 1">
            <a:extLst>
              <a:ext uri="{FF2B5EF4-FFF2-40B4-BE49-F238E27FC236}">
                <a16:creationId xmlns:a16="http://schemas.microsoft.com/office/drawing/2014/main" id="{B627632C-176A-C9C8-7A26-6AC5C86E3706}"/>
              </a:ext>
            </a:extLst>
          </p:cNvPr>
          <p:cNvPicPr>
            <a:picLocks noChangeAspect="1"/>
          </p:cNvPicPr>
          <p:nvPr/>
        </p:nvPicPr>
        <p:blipFill>
          <a:blip r:embed="rId2"/>
          <a:stretch>
            <a:fillRect/>
          </a:stretch>
        </p:blipFill>
        <p:spPr>
          <a:xfrm>
            <a:off x="6194488" y="1302328"/>
            <a:ext cx="5572227" cy="4676037"/>
          </a:xfrm>
          <a:prstGeom prst="rect">
            <a:avLst/>
          </a:prstGeom>
        </p:spPr>
      </p:pic>
    </p:spTree>
    <p:extLst>
      <p:ext uri="{BB962C8B-B14F-4D97-AF65-F5344CB8AC3E}">
        <p14:creationId xmlns:p14="http://schemas.microsoft.com/office/powerpoint/2010/main" val="4163635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a:xfrm>
            <a:off x="838200" y="697584"/>
            <a:ext cx="10515600" cy="235325"/>
          </a:xfrm>
        </p:spPr>
        <p:txBody>
          <a:bodyPr>
            <a:normAutofit fontScale="90000"/>
          </a:bodyPr>
          <a:lstStyle/>
          <a:p>
            <a:r>
              <a:rPr lang="en-US" sz="2900" dirty="0"/>
              <a:t>The Percentage of Adults Aged 18−26 Who Received The Recommended Number of Doses of HPV Vaccine, 2013-2018 </a:t>
            </a:r>
            <a:br>
              <a:rPr lang="en-US" dirty="0"/>
            </a:br>
            <a:endParaRPr lang="en-US" dirty="0"/>
          </a:p>
        </p:txBody>
      </p:sp>
      <p:pic>
        <p:nvPicPr>
          <p:cNvPr id="3" name="Picture 2">
            <a:extLst>
              <a:ext uri="{FF2B5EF4-FFF2-40B4-BE49-F238E27FC236}">
                <a16:creationId xmlns:a16="http://schemas.microsoft.com/office/drawing/2014/main" id="{F69C8A4D-B907-73FB-7FED-6D6CA46672AD}"/>
              </a:ext>
            </a:extLst>
          </p:cNvPr>
          <p:cNvPicPr>
            <a:picLocks noChangeAspect="1"/>
          </p:cNvPicPr>
          <p:nvPr/>
        </p:nvPicPr>
        <p:blipFill>
          <a:blip r:embed="rId3"/>
          <a:stretch>
            <a:fillRect/>
          </a:stretch>
        </p:blipFill>
        <p:spPr>
          <a:xfrm>
            <a:off x="1894114" y="1352345"/>
            <a:ext cx="8758088" cy="4808071"/>
          </a:xfrm>
          <a:prstGeom prst="rect">
            <a:avLst/>
          </a:prstGeom>
        </p:spPr>
      </p:pic>
    </p:spTree>
    <p:extLst>
      <p:ext uri="{BB962C8B-B14F-4D97-AF65-F5344CB8AC3E}">
        <p14:creationId xmlns:p14="http://schemas.microsoft.com/office/powerpoint/2010/main" val="2909144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lstStyle/>
          <a:p>
            <a:r>
              <a:rPr lang="en-US" dirty="0"/>
              <a:t>NSU Student Population</a:t>
            </a:r>
          </a:p>
        </p:txBody>
      </p:sp>
      <p:pic>
        <p:nvPicPr>
          <p:cNvPr id="2" name="Content Placeholder 7">
            <a:extLst>
              <a:ext uri="{FF2B5EF4-FFF2-40B4-BE49-F238E27FC236}">
                <a16:creationId xmlns:a16="http://schemas.microsoft.com/office/drawing/2014/main" id="{431236DE-1824-CFB6-AF64-2F1BEEA2DC0D}"/>
              </a:ext>
            </a:extLst>
          </p:cNvPr>
          <p:cNvPicPr>
            <a:picLocks noGrp="1" noChangeAspect="1"/>
          </p:cNvPicPr>
          <p:nvPr>
            <p:ph idx="1"/>
          </p:nvPr>
        </p:nvPicPr>
        <p:blipFill rotWithShape="1">
          <a:blip r:embed="rId2"/>
          <a:srcRect t="501"/>
          <a:stretch/>
        </p:blipFill>
        <p:spPr>
          <a:xfrm>
            <a:off x="932844" y="2224726"/>
            <a:ext cx="10326312" cy="3156739"/>
          </a:xfrm>
          <a:prstGeom prst="rect">
            <a:avLst/>
          </a:prstGeom>
        </p:spPr>
      </p:pic>
    </p:spTree>
    <p:extLst>
      <p:ext uri="{BB962C8B-B14F-4D97-AF65-F5344CB8AC3E}">
        <p14:creationId xmlns:p14="http://schemas.microsoft.com/office/powerpoint/2010/main" val="3539849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p:txBody>
          <a:bodyPr/>
          <a:lstStyle/>
          <a:p>
            <a:r>
              <a:rPr lang="en-US" sz="2400" dirty="0">
                <a:latin typeface="Times" pitchFamily="2" charset="0"/>
              </a:rPr>
              <a:t>Cross-sectional design.</a:t>
            </a:r>
          </a:p>
          <a:p>
            <a:r>
              <a:rPr lang="en-US" sz="2400" dirty="0">
                <a:latin typeface="Times" pitchFamily="2" charset="0"/>
              </a:rPr>
              <a:t>Convenience sample of NSU students.</a:t>
            </a:r>
          </a:p>
          <a:p>
            <a:r>
              <a:rPr lang="en-US" sz="2400" dirty="0">
                <a:latin typeface="Times" pitchFamily="2" charset="0"/>
              </a:rPr>
              <a:t>Electronic survey via REDCap.</a:t>
            </a:r>
          </a:p>
          <a:p>
            <a:r>
              <a:rPr lang="en-US" sz="2400" dirty="0">
                <a:latin typeface="Times" pitchFamily="2" charset="0"/>
              </a:rPr>
              <a:t>Institutional Review Board (IRB) approval was obtained. </a:t>
            </a:r>
          </a:p>
          <a:p>
            <a:r>
              <a:rPr lang="en-US" sz="2400" dirty="0">
                <a:latin typeface="Times" pitchFamily="2" charset="0"/>
              </a:rPr>
              <a:t>Students were recruited by receiving an email invitation with the survey link.</a:t>
            </a:r>
          </a:p>
          <a:p>
            <a:r>
              <a:rPr lang="en-US" sz="2400" dirty="0">
                <a:latin typeface="Times New Roman" panose="02020603050405020304" pitchFamily="18" charset="0"/>
                <a:ea typeface="Calibri" panose="020F0502020204030204" pitchFamily="34" charset="0"/>
              </a:rPr>
              <a:t>F</a:t>
            </a:r>
            <a:r>
              <a:rPr lang="en-US" sz="2400" dirty="0">
                <a:effectLst/>
                <a:latin typeface="Times New Roman" panose="02020603050405020304" pitchFamily="18" charset="0"/>
                <a:ea typeface="Calibri" panose="020F0502020204030204" pitchFamily="34" charset="0"/>
              </a:rPr>
              <a:t>irst 400 student participants received a $15 gift card.</a:t>
            </a:r>
            <a:endParaRPr lang="en-US" sz="2400" dirty="0">
              <a:latin typeface="Times" pitchFamily="2" charset="0"/>
            </a:endParaRPr>
          </a:p>
          <a:p>
            <a:r>
              <a:rPr lang="en-US" sz="2400" dirty="0">
                <a:latin typeface="Times" pitchFamily="2" charset="0"/>
              </a:rPr>
              <a:t>The inclusion criteria were:</a:t>
            </a:r>
          </a:p>
          <a:p>
            <a:pPr marL="971550" lvl="1" indent="-514350">
              <a:buFont typeface="+mj-lt"/>
              <a:buAutoNum type="arabicPeriod"/>
            </a:pPr>
            <a:r>
              <a:rPr lang="en-US" sz="2200" dirty="0">
                <a:latin typeface="Times" pitchFamily="2" charset="0"/>
              </a:rPr>
              <a:t>18 years old or older.</a:t>
            </a:r>
          </a:p>
          <a:p>
            <a:pPr marL="971550" lvl="1" indent="-514350">
              <a:buFont typeface="+mj-lt"/>
              <a:buAutoNum type="arabicPeriod"/>
            </a:pPr>
            <a:r>
              <a:rPr lang="en-US" sz="2200" dirty="0">
                <a:latin typeface="Times" pitchFamily="2" charset="0"/>
              </a:rPr>
              <a:t>Proficient in English.</a:t>
            </a:r>
          </a:p>
          <a:p>
            <a:pPr marL="971550" lvl="1" indent="-514350">
              <a:buFont typeface="+mj-lt"/>
              <a:buAutoNum type="arabicPeriod"/>
            </a:pPr>
            <a:r>
              <a:rPr lang="en-US" sz="2200" dirty="0">
                <a:latin typeface="Times" pitchFamily="2" charset="0"/>
              </a:rPr>
              <a:t>Able to provide informed consent.</a:t>
            </a:r>
          </a:p>
          <a:p>
            <a:endParaRPr lang="en-US" dirty="0"/>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lstStyle/>
          <a:p>
            <a:r>
              <a:rPr lang="en-US" dirty="0"/>
              <a:t>Study Methodology</a:t>
            </a:r>
          </a:p>
        </p:txBody>
      </p:sp>
    </p:spTree>
    <p:extLst>
      <p:ext uri="{BB962C8B-B14F-4D97-AF65-F5344CB8AC3E}">
        <p14:creationId xmlns:p14="http://schemas.microsoft.com/office/powerpoint/2010/main" val="394313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normAutofit fontScale="90000"/>
          </a:bodyPr>
          <a:lstStyle/>
          <a:p>
            <a:r>
              <a:rPr lang="en-US" sz="3600" dirty="0">
                <a:latin typeface="Times New Roman" panose="02020603050405020304" pitchFamily="18" charset="0"/>
                <a:cs typeface="Times New Roman" panose="02020603050405020304" pitchFamily="18" charset="0"/>
              </a:rPr>
              <a:t>Sociodemographic Characteristics of Study Participants </a:t>
            </a:r>
            <a:br>
              <a:rPr lang="en-US" sz="44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(N = 2,843)</a:t>
            </a:r>
            <a:endParaRPr lang="en-US" sz="3600" dirty="0"/>
          </a:p>
        </p:txBody>
      </p:sp>
      <p:pic>
        <p:nvPicPr>
          <p:cNvPr id="2" name="Picture 1">
            <a:extLst>
              <a:ext uri="{FF2B5EF4-FFF2-40B4-BE49-F238E27FC236}">
                <a16:creationId xmlns:a16="http://schemas.microsoft.com/office/drawing/2014/main" id="{383291D7-F116-EF68-3375-B3AD7F21ADAE}"/>
              </a:ext>
            </a:extLst>
          </p:cNvPr>
          <p:cNvPicPr>
            <a:picLocks noChangeAspect="1"/>
          </p:cNvPicPr>
          <p:nvPr/>
        </p:nvPicPr>
        <p:blipFill>
          <a:blip r:embed="rId2"/>
          <a:stretch>
            <a:fillRect/>
          </a:stretch>
        </p:blipFill>
        <p:spPr>
          <a:xfrm>
            <a:off x="2527587" y="1204894"/>
            <a:ext cx="7136825" cy="5322135"/>
          </a:xfrm>
          <a:prstGeom prst="rect">
            <a:avLst/>
          </a:prstGeom>
        </p:spPr>
      </p:pic>
    </p:spTree>
    <p:extLst>
      <p:ext uri="{BB962C8B-B14F-4D97-AF65-F5344CB8AC3E}">
        <p14:creationId xmlns:p14="http://schemas.microsoft.com/office/powerpoint/2010/main" val="3587828240"/>
      </p:ext>
    </p:extLst>
  </p:cSld>
  <p:clrMapOvr>
    <a:masterClrMapping/>
  </p:clrMapOvr>
</p:sld>
</file>

<file path=ppt/theme/theme1.xml><?xml version="1.0" encoding="utf-8"?>
<a:theme xmlns:a="http://schemas.openxmlformats.org/drawingml/2006/main" name="Title, Section, and Blank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ther Layou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1395</Words>
  <Application>Microsoft Office PowerPoint</Application>
  <PresentationFormat>Widescreen</PresentationFormat>
  <Paragraphs>115</Paragraphs>
  <Slides>22</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Montserrat</vt:lpstr>
      <vt:lpstr>Times</vt:lpstr>
      <vt:lpstr>Times New Roman</vt:lpstr>
      <vt:lpstr>Title, Section, and Blank Slides</vt:lpstr>
      <vt:lpstr>Other Layouts</vt:lpstr>
      <vt:lpstr>Predictors Of HPV Vaccination Status Among College Students  in the U.S</vt:lpstr>
      <vt:lpstr>Human papillomavirus (HPV) </vt:lpstr>
      <vt:lpstr>Prevalence and Incidence of Sexual Transmitted Diseases in The U.S.A, 2018 </vt:lpstr>
      <vt:lpstr>Protection Strategies </vt:lpstr>
      <vt:lpstr>Dosage and Administration for Gardasil 9 ® </vt:lpstr>
      <vt:lpstr>The Percentage of Adults Aged 18−26 Who Received The Recommended Number of Doses of HPV Vaccine, 2013-2018  </vt:lpstr>
      <vt:lpstr>NSU Student Population</vt:lpstr>
      <vt:lpstr>Study Methodology</vt:lpstr>
      <vt:lpstr>Sociodemographic Characteristics of Study Participants  (N = 2,843)</vt:lpstr>
      <vt:lpstr>Sociodemographic Characteristics of Study Participants  (N = 2,843)</vt:lpstr>
      <vt:lpstr>Vaccination Rates  and Willingness to Get Vaccinated</vt:lpstr>
      <vt:lpstr>HPV Vaccination Rates Across Different Sociodemographic Characteristics </vt:lpstr>
      <vt:lpstr>Significant Predictors Associated With HPV vaccine Uptake</vt:lpstr>
      <vt:lpstr>Sociodemographic Characteristics of Non-HPV Vaccinated College Students (n = 777)</vt:lpstr>
      <vt:lpstr>Significant Predictors Associated With Willingness to Receive The HPV vaccine</vt:lpstr>
      <vt:lpstr>Significance of the Study </vt:lpstr>
      <vt:lpstr>Significance of the Study </vt:lpstr>
      <vt:lpstr>Implications of the Study </vt:lpstr>
      <vt:lpstr>NSU as an agent of public health </vt:lpstr>
      <vt:lpstr>The Role of Interdisciplinary Collaboration </vt:lpstr>
      <vt:lpstr>Study Limitations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Jesús Sánchez</dc:creator>
  <cp:lastModifiedBy>Jesus Sanchez</cp:lastModifiedBy>
  <cp:revision>6</cp:revision>
  <dcterms:created xsi:type="dcterms:W3CDTF">2022-11-29T18:49:14Z</dcterms:created>
  <dcterms:modified xsi:type="dcterms:W3CDTF">2023-04-03T13:33:31Z</dcterms:modified>
</cp:coreProperties>
</file>