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5"/>
  </p:notesMasterIdLst>
  <p:handoutMasterIdLst>
    <p:handoutMasterId r:id="rId6"/>
  </p:handoutMasterIdLst>
  <p:sldIdLst>
    <p:sldId id="259" r:id="rId4"/>
  </p:sldIdLst>
  <p:sldSz cx="43891200" cy="32918400"/>
  <p:notesSz cx="6858000" cy="9144000"/>
  <p:defaultText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6"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5" algn="l" defTabSz="457145" rtl="0" eaLnBrk="1" latinLnBrk="0" hangingPunct="1">
      <a:defRPr sz="1800" kern="1200">
        <a:solidFill>
          <a:schemeClr val="tx1"/>
        </a:solidFill>
        <a:latin typeface="+mn-lt"/>
        <a:ea typeface="+mn-ea"/>
        <a:cs typeface="+mn-cs"/>
      </a:defRPr>
    </a:lvl6pPr>
    <a:lvl7pPr marL="2742870"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12D"/>
    <a:srgbClr val="FFFFFF"/>
    <a:srgbClr val="A0BBDC"/>
    <a:srgbClr val="B3EDE9"/>
    <a:srgbClr val="6FE0DC"/>
    <a:srgbClr val="B3EEEA"/>
    <a:srgbClr val="EA6926"/>
    <a:srgbClr val="242462"/>
    <a:srgbClr val="0E0F24"/>
    <a:srgbClr val="0550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D27DE-B8DA-1449-9498-229CD90AAEC4}" v="53" dt="2023-02-03T06:09:46.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848" autoAdjust="0"/>
    <p:restoredTop sz="93347" autoAdjust="0"/>
  </p:normalViewPr>
  <p:slideViewPr>
    <p:cSldViewPr snapToGrid="0">
      <p:cViewPr>
        <p:scale>
          <a:sx n="30" d="100"/>
          <a:sy n="30" d="100"/>
        </p:scale>
        <p:origin x="-80" y="1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BA7A4-427F-484C-A3B4-035BF8B8DE24}" type="doc">
      <dgm:prSet loTypeId="urn:microsoft.com/office/officeart/2005/8/layout/radial4" loCatId="" qsTypeId="urn:microsoft.com/office/officeart/2005/8/quickstyle/simple1" qsCatId="simple" csTypeId="urn:microsoft.com/office/officeart/2005/8/colors/accent4_1" csCatId="accent4" phldr="1"/>
      <dgm:spPr/>
      <dgm:t>
        <a:bodyPr/>
        <a:lstStyle/>
        <a:p>
          <a:endParaRPr lang="en-US"/>
        </a:p>
      </dgm:t>
    </dgm:pt>
    <dgm:pt modelId="{726B7BD4-3C38-F84C-9A4A-1E33D8F68178}">
      <dgm:prSet phldrT="[Text]" custT="1"/>
      <dgm:spPr>
        <a:solidFill>
          <a:srgbClr val="92D050"/>
        </a:solidFill>
      </dgm:spPr>
      <dgm:t>
        <a:bodyPr/>
        <a:lstStyle/>
        <a:p>
          <a:r>
            <a:rPr lang="en-US" sz="2800" dirty="0"/>
            <a:t>Competition Simulation</a:t>
          </a:r>
        </a:p>
      </dgm:t>
    </dgm:pt>
    <dgm:pt modelId="{51673078-7262-3E44-8D74-9D57EF45F34C}" type="parTrans" cxnId="{7801BAF4-C57A-0F45-B987-EEE045A034AB}">
      <dgm:prSet/>
      <dgm:spPr/>
      <dgm:t>
        <a:bodyPr/>
        <a:lstStyle/>
        <a:p>
          <a:endParaRPr lang="en-US" sz="2800"/>
        </a:p>
      </dgm:t>
    </dgm:pt>
    <dgm:pt modelId="{E3F5953D-AB9C-E542-AC2B-86F4A4C6A260}" type="sibTrans" cxnId="{7801BAF4-C57A-0F45-B987-EEE045A034AB}">
      <dgm:prSet/>
      <dgm:spPr/>
      <dgm:t>
        <a:bodyPr/>
        <a:lstStyle/>
        <a:p>
          <a:endParaRPr lang="en-US" sz="2800"/>
        </a:p>
      </dgm:t>
    </dgm:pt>
    <dgm:pt modelId="{C5A79F24-42B8-3D4A-9BC0-6BE2B0A9EAEA}">
      <dgm:prSet phldrT="[Text]" custT="1"/>
      <dgm:spPr>
        <a:solidFill>
          <a:srgbClr val="92D050"/>
        </a:solidFill>
      </dgm:spPr>
      <dgm:t>
        <a:bodyPr/>
        <a:lstStyle/>
        <a:p>
          <a:r>
            <a:rPr lang="en-US" sz="2800" dirty="0"/>
            <a:t>External factors (weather, noise)</a:t>
          </a:r>
        </a:p>
      </dgm:t>
    </dgm:pt>
    <dgm:pt modelId="{3D758273-1E36-D54B-8369-187C14936B69}" type="parTrans" cxnId="{722B9C5D-53C4-5841-85F3-52C0DEDD3C36}">
      <dgm:prSet/>
      <dgm:spPr/>
      <dgm:t>
        <a:bodyPr/>
        <a:lstStyle/>
        <a:p>
          <a:endParaRPr lang="en-US" sz="2800"/>
        </a:p>
      </dgm:t>
    </dgm:pt>
    <dgm:pt modelId="{19C7B649-1AF1-7945-BD15-20F7FC4CCFB6}" type="sibTrans" cxnId="{722B9C5D-53C4-5841-85F3-52C0DEDD3C36}">
      <dgm:prSet/>
      <dgm:spPr/>
      <dgm:t>
        <a:bodyPr/>
        <a:lstStyle/>
        <a:p>
          <a:endParaRPr lang="en-US" sz="2800"/>
        </a:p>
      </dgm:t>
    </dgm:pt>
    <dgm:pt modelId="{0AC54529-1309-FF4A-A470-AA4BA0ABBED4}">
      <dgm:prSet phldrT="[Text]" custT="1"/>
      <dgm:spPr>
        <a:solidFill>
          <a:srgbClr val="92D050"/>
        </a:solidFill>
      </dgm:spPr>
      <dgm:t>
        <a:bodyPr/>
        <a:lstStyle/>
        <a:p>
          <a:r>
            <a:rPr lang="en-US" sz="2800" dirty="0"/>
            <a:t>Varied putting distances </a:t>
          </a:r>
        </a:p>
      </dgm:t>
    </dgm:pt>
    <dgm:pt modelId="{A257CD9E-F96D-BC41-BB51-E0D4B507B5D9}" type="parTrans" cxnId="{58074ED8-D338-9345-8895-E4A01AF6AAAF}">
      <dgm:prSet/>
      <dgm:spPr/>
      <dgm:t>
        <a:bodyPr/>
        <a:lstStyle/>
        <a:p>
          <a:endParaRPr lang="en-US" sz="2800"/>
        </a:p>
      </dgm:t>
    </dgm:pt>
    <dgm:pt modelId="{85E2E0F3-33FC-C04A-A61B-1A39B35227D6}" type="sibTrans" cxnId="{58074ED8-D338-9345-8895-E4A01AF6AAAF}">
      <dgm:prSet/>
      <dgm:spPr/>
      <dgm:t>
        <a:bodyPr/>
        <a:lstStyle/>
        <a:p>
          <a:endParaRPr lang="en-US" sz="2800"/>
        </a:p>
      </dgm:t>
    </dgm:pt>
    <dgm:pt modelId="{E7B9BD2E-9B0C-0447-AD03-A178F166109B}">
      <dgm:prSet phldrT="[Text]" custT="1"/>
      <dgm:spPr>
        <a:solidFill>
          <a:srgbClr val="92D050"/>
        </a:solidFill>
      </dgm:spPr>
      <dgm:t>
        <a:bodyPr/>
        <a:lstStyle/>
        <a:p>
          <a:r>
            <a:rPr lang="en-US" sz="2800" dirty="0"/>
            <a:t>Outdoor putting surface </a:t>
          </a:r>
        </a:p>
      </dgm:t>
    </dgm:pt>
    <dgm:pt modelId="{828B54A9-762C-0041-BC85-4535ED687EDA}" type="parTrans" cxnId="{D8DD83AC-4C84-0E49-9AFC-DED2F175026D}">
      <dgm:prSet/>
      <dgm:spPr/>
      <dgm:t>
        <a:bodyPr/>
        <a:lstStyle/>
        <a:p>
          <a:endParaRPr lang="en-US" sz="2800"/>
        </a:p>
      </dgm:t>
    </dgm:pt>
    <dgm:pt modelId="{EAB9EAE5-6CA3-8A46-855B-0EBB2B38679F}" type="sibTrans" cxnId="{D8DD83AC-4C84-0E49-9AFC-DED2F175026D}">
      <dgm:prSet/>
      <dgm:spPr/>
      <dgm:t>
        <a:bodyPr/>
        <a:lstStyle/>
        <a:p>
          <a:endParaRPr lang="en-US" sz="2800"/>
        </a:p>
      </dgm:t>
    </dgm:pt>
    <dgm:pt modelId="{21FA6D17-4B7E-7B43-B0C6-2461DC177693}" type="pres">
      <dgm:prSet presAssocID="{442BA7A4-427F-484C-A3B4-035BF8B8DE24}" presName="cycle" presStyleCnt="0">
        <dgm:presLayoutVars>
          <dgm:chMax val="1"/>
          <dgm:dir/>
          <dgm:animLvl val="ctr"/>
          <dgm:resizeHandles val="exact"/>
        </dgm:presLayoutVars>
      </dgm:prSet>
      <dgm:spPr/>
    </dgm:pt>
    <dgm:pt modelId="{671398D4-62BE-9249-9BAA-F8F3A4926ED3}" type="pres">
      <dgm:prSet presAssocID="{726B7BD4-3C38-F84C-9A4A-1E33D8F68178}" presName="centerShape" presStyleLbl="node0" presStyleIdx="0" presStyleCnt="1" custScaleX="181373"/>
      <dgm:spPr/>
    </dgm:pt>
    <dgm:pt modelId="{59C752E1-4757-8345-A789-5BC0F43F456C}" type="pres">
      <dgm:prSet presAssocID="{3D758273-1E36-D54B-8369-187C14936B69}" presName="parTrans" presStyleLbl="bgSibTrans2D1" presStyleIdx="0" presStyleCnt="3"/>
      <dgm:spPr/>
    </dgm:pt>
    <dgm:pt modelId="{F3597D7C-EEB6-9045-8BBD-B63F1A3169F8}" type="pres">
      <dgm:prSet presAssocID="{C5A79F24-42B8-3D4A-9BC0-6BE2B0A9EAEA}" presName="node" presStyleLbl="node1" presStyleIdx="0" presStyleCnt="3" custScaleX="109176" custScaleY="114337" custRadScaleRad="125489" custRadScaleInc="1543">
        <dgm:presLayoutVars>
          <dgm:bulletEnabled val="1"/>
        </dgm:presLayoutVars>
      </dgm:prSet>
      <dgm:spPr/>
    </dgm:pt>
    <dgm:pt modelId="{EDA856B0-C4E5-5F48-9431-35D759E35942}" type="pres">
      <dgm:prSet presAssocID="{A257CD9E-F96D-BC41-BB51-E0D4B507B5D9}" presName="parTrans" presStyleLbl="bgSibTrans2D1" presStyleIdx="1" presStyleCnt="3"/>
      <dgm:spPr/>
    </dgm:pt>
    <dgm:pt modelId="{085A3372-0AF5-9B4B-A231-4F98238215E4}" type="pres">
      <dgm:prSet presAssocID="{0AC54529-1309-FF4A-A470-AA4BA0ABBED4}" presName="node" presStyleLbl="node1" presStyleIdx="1" presStyleCnt="3" custScaleX="115082" custScaleY="100663">
        <dgm:presLayoutVars>
          <dgm:bulletEnabled val="1"/>
        </dgm:presLayoutVars>
      </dgm:prSet>
      <dgm:spPr/>
    </dgm:pt>
    <dgm:pt modelId="{FA075092-75BC-D646-A8D8-CF782FDF48A3}" type="pres">
      <dgm:prSet presAssocID="{828B54A9-762C-0041-BC85-4535ED687EDA}" presName="parTrans" presStyleLbl="bgSibTrans2D1" presStyleIdx="2" presStyleCnt="3"/>
      <dgm:spPr/>
    </dgm:pt>
    <dgm:pt modelId="{9C362D3D-A29E-C24B-9594-3205CC8B4F58}" type="pres">
      <dgm:prSet presAssocID="{E7B9BD2E-9B0C-0447-AD03-A178F166109B}" presName="node" presStyleLbl="node1" presStyleIdx="2" presStyleCnt="3" custRadScaleRad="125550" custRadScaleInc="6">
        <dgm:presLayoutVars>
          <dgm:bulletEnabled val="1"/>
        </dgm:presLayoutVars>
      </dgm:prSet>
      <dgm:spPr/>
    </dgm:pt>
  </dgm:ptLst>
  <dgm:cxnLst>
    <dgm:cxn modelId="{AABDB94A-8A1D-B143-A229-DFD1362D12AA}" type="presOf" srcId="{E7B9BD2E-9B0C-0447-AD03-A178F166109B}" destId="{9C362D3D-A29E-C24B-9594-3205CC8B4F58}" srcOrd="0" destOrd="0" presId="urn:microsoft.com/office/officeart/2005/8/layout/radial4"/>
    <dgm:cxn modelId="{722B9C5D-53C4-5841-85F3-52C0DEDD3C36}" srcId="{726B7BD4-3C38-F84C-9A4A-1E33D8F68178}" destId="{C5A79F24-42B8-3D4A-9BC0-6BE2B0A9EAEA}" srcOrd="0" destOrd="0" parTransId="{3D758273-1E36-D54B-8369-187C14936B69}" sibTransId="{19C7B649-1AF1-7945-BD15-20F7FC4CCFB6}"/>
    <dgm:cxn modelId="{3EF7576C-9958-7743-80A8-1D556C62BDEC}" type="presOf" srcId="{828B54A9-762C-0041-BC85-4535ED687EDA}" destId="{FA075092-75BC-D646-A8D8-CF782FDF48A3}" srcOrd="0" destOrd="0" presId="urn:microsoft.com/office/officeart/2005/8/layout/radial4"/>
    <dgm:cxn modelId="{4691B36E-798A-5045-8F76-7E33CD6F0720}" type="presOf" srcId="{0AC54529-1309-FF4A-A470-AA4BA0ABBED4}" destId="{085A3372-0AF5-9B4B-A231-4F98238215E4}" srcOrd="0" destOrd="0" presId="urn:microsoft.com/office/officeart/2005/8/layout/radial4"/>
    <dgm:cxn modelId="{7AD80C98-CBDB-C24E-84BC-EB2EBA7C674B}" type="presOf" srcId="{726B7BD4-3C38-F84C-9A4A-1E33D8F68178}" destId="{671398D4-62BE-9249-9BAA-F8F3A4926ED3}" srcOrd="0" destOrd="0" presId="urn:microsoft.com/office/officeart/2005/8/layout/radial4"/>
    <dgm:cxn modelId="{FAC3669D-05FB-B147-AAD5-96F04A17154C}" type="presOf" srcId="{C5A79F24-42B8-3D4A-9BC0-6BE2B0A9EAEA}" destId="{F3597D7C-EEB6-9045-8BBD-B63F1A3169F8}" srcOrd="0" destOrd="0" presId="urn:microsoft.com/office/officeart/2005/8/layout/radial4"/>
    <dgm:cxn modelId="{D8DD83AC-4C84-0E49-9AFC-DED2F175026D}" srcId="{726B7BD4-3C38-F84C-9A4A-1E33D8F68178}" destId="{E7B9BD2E-9B0C-0447-AD03-A178F166109B}" srcOrd="2" destOrd="0" parTransId="{828B54A9-762C-0041-BC85-4535ED687EDA}" sibTransId="{EAB9EAE5-6CA3-8A46-855B-0EBB2B38679F}"/>
    <dgm:cxn modelId="{58C576C1-3AEE-8E4A-8909-7EB5C4780962}" type="presOf" srcId="{A257CD9E-F96D-BC41-BB51-E0D4B507B5D9}" destId="{EDA856B0-C4E5-5F48-9431-35D759E35942}" srcOrd="0" destOrd="0" presId="urn:microsoft.com/office/officeart/2005/8/layout/radial4"/>
    <dgm:cxn modelId="{008132CC-4E5A-2640-9374-DD972EE5C94A}" type="presOf" srcId="{3D758273-1E36-D54B-8369-187C14936B69}" destId="{59C752E1-4757-8345-A789-5BC0F43F456C}" srcOrd="0" destOrd="0" presId="urn:microsoft.com/office/officeart/2005/8/layout/radial4"/>
    <dgm:cxn modelId="{0CE901D8-438F-C546-AEE9-A923D23ABDBE}" type="presOf" srcId="{442BA7A4-427F-484C-A3B4-035BF8B8DE24}" destId="{21FA6D17-4B7E-7B43-B0C6-2461DC177693}" srcOrd="0" destOrd="0" presId="urn:microsoft.com/office/officeart/2005/8/layout/radial4"/>
    <dgm:cxn modelId="{58074ED8-D338-9345-8895-E4A01AF6AAAF}" srcId="{726B7BD4-3C38-F84C-9A4A-1E33D8F68178}" destId="{0AC54529-1309-FF4A-A470-AA4BA0ABBED4}" srcOrd="1" destOrd="0" parTransId="{A257CD9E-F96D-BC41-BB51-E0D4B507B5D9}" sibTransId="{85E2E0F3-33FC-C04A-A61B-1A39B35227D6}"/>
    <dgm:cxn modelId="{7801BAF4-C57A-0F45-B987-EEE045A034AB}" srcId="{442BA7A4-427F-484C-A3B4-035BF8B8DE24}" destId="{726B7BD4-3C38-F84C-9A4A-1E33D8F68178}" srcOrd="0" destOrd="0" parTransId="{51673078-7262-3E44-8D74-9D57EF45F34C}" sibTransId="{E3F5953D-AB9C-E542-AC2B-86F4A4C6A260}"/>
    <dgm:cxn modelId="{181B58A0-6467-F44A-8894-5750F7CF00B9}" type="presParOf" srcId="{21FA6D17-4B7E-7B43-B0C6-2461DC177693}" destId="{671398D4-62BE-9249-9BAA-F8F3A4926ED3}" srcOrd="0" destOrd="0" presId="urn:microsoft.com/office/officeart/2005/8/layout/radial4"/>
    <dgm:cxn modelId="{9A603D94-79D8-4B4B-A54A-7D9C98A69E7F}" type="presParOf" srcId="{21FA6D17-4B7E-7B43-B0C6-2461DC177693}" destId="{59C752E1-4757-8345-A789-5BC0F43F456C}" srcOrd="1" destOrd="0" presId="urn:microsoft.com/office/officeart/2005/8/layout/radial4"/>
    <dgm:cxn modelId="{0997D212-69C3-A44F-A047-5C685A808577}" type="presParOf" srcId="{21FA6D17-4B7E-7B43-B0C6-2461DC177693}" destId="{F3597D7C-EEB6-9045-8BBD-B63F1A3169F8}" srcOrd="2" destOrd="0" presId="urn:microsoft.com/office/officeart/2005/8/layout/radial4"/>
    <dgm:cxn modelId="{C51A4FBD-8DFC-9446-A739-A4164DE27F2B}" type="presParOf" srcId="{21FA6D17-4B7E-7B43-B0C6-2461DC177693}" destId="{EDA856B0-C4E5-5F48-9431-35D759E35942}" srcOrd="3" destOrd="0" presId="urn:microsoft.com/office/officeart/2005/8/layout/radial4"/>
    <dgm:cxn modelId="{D057F327-57ED-2A4E-B88B-C1638D2858BF}" type="presParOf" srcId="{21FA6D17-4B7E-7B43-B0C6-2461DC177693}" destId="{085A3372-0AF5-9B4B-A231-4F98238215E4}" srcOrd="4" destOrd="0" presId="urn:microsoft.com/office/officeart/2005/8/layout/radial4"/>
    <dgm:cxn modelId="{AEB57856-0C65-CC40-B4B8-1D19DFFDE21A}" type="presParOf" srcId="{21FA6D17-4B7E-7B43-B0C6-2461DC177693}" destId="{FA075092-75BC-D646-A8D8-CF782FDF48A3}" srcOrd="5" destOrd="0" presId="urn:microsoft.com/office/officeart/2005/8/layout/radial4"/>
    <dgm:cxn modelId="{EC5888DD-54A1-2F4B-99DB-2EA18F696440}" type="presParOf" srcId="{21FA6D17-4B7E-7B43-B0C6-2461DC177693}" destId="{9C362D3D-A29E-C24B-9594-3205CC8B4F58}"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98D4-62BE-9249-9BAA-F8F3A4926ED3}">
      <dsp:nvSpPr>
        <dsp:cNvPr id="0" name=""/>
        <dsp:cNvSpPr/>
      </dsp:nvSpPr>
      <dsp:spPr>
        <a:xfrm>
          <a:off x="3812627" y="2444042"/>
          <a:ext cx="3719370" cy="2050674"/>
        </a:xfrm>
        <a:prstGeom prst="ellipse">
          <a:avLst/>
        </a:prstGeom>
        <a:solidFill>
          <a:srgbClr val="92D050"/>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Competition Simulation</a:t>
          </a:r>
        </a:p>
      </dsp:txBody>
      <dsp:txXfrm>
        <a:off x="4357316" y="2744356"/>
        <a:ext cx="2629992" cy="1450046"/>
      </dsp:txXfrm>
    </dsp:sp>
    <dsp:sp modelId="{59C752E1-4757-8345-A789-5BC0F43F456C}">
      <dsp:nvSpPr>
        <dsp:cNvPr id="0" name=""/>
        <dsp:cNvSpPr/>
      </dsp:nvSpPr>
      <dsp:spPr>
        <a:xfrm rot="12955548">
          <a:off x="2763889" y="1748046"/>
          <a:ext cx="1872104" cy="584442"/>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597D7C-EEB6-9045-8BBD-B63F1A3169F8}">
      <dsp:nvSpPr>
        <dsp:cNvPr id="0" name=""/>
        <dsp:cNvSpPr/>
      </dsp:nvSpPr>
      <dsp:spPr>
        <a:xfrm>
          <a:off x="1878496" y="600072"/>
          <a:ext cx="2126902" cy="1781956"/>
        </a:xfrm>
        <a:prstGeom prst="roundRect">
          <a:avLst>
            <a:gd name="adj" fmla="val 10000"/>
          </a:avLst>
        </a:prstGeom>
        <a:solidFill>
          <a:srgbClr val="92D050"/>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External factors (weather, noise)</a:t>
          </a:r>
        </a:p>
      </dsp:txBody>
      <dsp:txXfrm>
        <a:off x="1930688" y="652264"/>
        <a:ext cx="2022518" cy="1677572"/>
      </dsp:txXfrm>
    </dsp:sp>
    <dsp:sp modelId="{EDA856B0-C4E5-5F48-9431-35D759E35942}">
      <dsp:nvSpPr>
        <dsp:cNvPr id="0" name=""/>
        <dsp:cNvSpPr/>
      </dsp:nvSpPr>
      <dsp:spPr>
        <a:xfrm rot="16200000">
          <a:off x="4887230" y="1275354"/>
          <a:ext cx="1570164" cy="584442"/>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5A3372-0AF5-9B4B-A231-4F98238215E4}">
      <dsp:nvSpPr>
        <dsp:cNvPr id="0" name=""/>
        <dsp:cNvSpPr/>
      </dsp:nvSpPr>
      <dsp:spPr>
        <a:xfrm>
          <a:off x="4551332" y="-1929"/>
          <a:ext cx="2241959" cy="1568845"/>
        </a:xfrm>
        <a:prstGeom prst="roundRect">
          <a:avLst>
            <a:gd name="adj" fmla="val 10000"/>
          </a:avLst>
        </a:prstGeom>
        <a:solidFill>
          <a:srgbClr val="92D050"/>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Varied putting distances </a:t>
          </a:r>
        </a:p>
      </dsp:txBody>
      <dsp:txXfrm>
        <a:off x="4597282" y="44021"/>
        <a:ext cx="2150059" cy="1476945"/>
      </dsp:txXfrm>
    </dsp:sp>
    <dsp:sp modelId="{FA075092-75BC-D646-A8D8-CF782FDF48A3}">
      <dsp:nvSpPr>
        <dsp:cNvPr id="0" name=""/>
        <dsp:cNvSpPr/>
      </dsp:nvSpPr>
      <dsp:spPr>
        <a:xfrm rot="19500216">
          <a:off x="6743392" y="1775977"/>
          <a:ext cx="1860563" cy="584442"/>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362D3D-A29E-C24B-9594-3205CC8B4F58}">
      <dsp:nvSpPr>
        <dsp:cNvPr id="0" name=""/>
        <dsp:cNvSpPr/>
      </dsp:nvSpPr>
      <dsp:spPr>
        <a:xfrm>
          <a:off x="7461679" y="755402"/>
          <a:ext cx="1948140" cy="1558512"/>
        </a:xfrm>
        <a:prstGeom prst="roundRect">
          <a:avLst>
            <a:gd name="adj" fmla="val 10000"/>
          </a:avLst>
        </a:prstGeom>
        <a:solidFill>
          <a:srgbClr val="92D050"/>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Outdoor putting surface </a:t>
          </a:r>
        </a:p>
      </dsp:txBody>
      <dsp:txXfrm>
        <a:off x="7507326" y="801049"/>
        <a:ext cx="1856846" cy="146721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0383AB-B602-4946-862B-9FE467C4F7AD}" type="datetimeFigureOut">
              <a:rPr lang="en-US" smtClean="0"/>
              <a:t>3/26/23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4F17B7-BB21-4DAA-AA8D-BCFE41FC3283}" type="slidenum">
              <a:rPr lang="en-US" smtClean="0"/>
              <a:t>‹#›</a:t>
            </a:fld>
            <a:endParaRPr lang="en-US"/>
          </a:p>
        </p:txBody>
      </p:sp>
    </p:spTree>
    <p:extLst>
      <p:ext uri="{BB962C8B-B14F-4D97-AF65-F5344CB8AC3E}">
        <p14:creationId xmlns:p14="http://schemas.microsoft.com/office/powerpoint/2010/main" val="258392872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02:57:47.559"/>
    </inkml:context>
    <inkml:brush xml:id="br0">
      <inkml:brushProperty name="width" value="0.05" units="cm"/>
      <inkml:brushProperty name="height" value="0.05" units="cm"/>
      <inkml:brushProperty name="color" value="#1449B3"/>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E22B6-2713-4266-93BE-4292B86EE4D8}" type="datetimeFigureOut">
              <a:rPr lang="en-US" smtClean="0"/>
              <a:t>3/26/23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881AD-8093-48D8-B063-FBAFECA4F6CA}" type="slidenum">
              <a:rPr lang="en-US" smtClean="0"/>
              <a:t>‹#›</a:t>
            </a:fld>
            <a:endParaRPr lang="en-US"/>
          </a:p>
        </p:txBody>
      </p:sp>
    </p:spTree>
    <p:extLst>
      <p:ext uri="{BB962C8B-B14F-4D97-AF65-F5344CB8AC3E}">
        <p14:creationId xmlns:p14="http://schemas.microsoft.com/office/powerpoint/2010/main" val="2731935816"/>
      </p:ext>
    </p:extLst>
  </p:cSld>
  <p:clrMap bg1="lt1" tx1="dk1" bg2="lt2" tx2="dk2" accent1="accent1" accent2="accent2" accent3="accent3" accent4="accent4" accent5="accent5" accent6="accent6" hlink="hlink" folHlink="folHlink"/>
  <p:notesStyle>
    <a:lvl1pPr marL="0" algn="l" defTabSz="914290" rtl="0" eaLnBrk="1" latinLnBrk="0" hangingPunct="1">
      <a:defRPr sz="1200" kern="1200">
        <a:solidFill>
          <a:schemeClr val="tx1"/>
        </a:solidFill>
        <a:latin typeface="+mn-lt"/>
        <a:ea typeface="+mn-ea"/>
        <a:cs typeface="+mn-cs"/>
      </a:defRPr>
    </a:lvl1pPr>
    <a:lvl2pPr marL="457145" algn="l" defTabSz="914290" rtl="0" eaLnBrk="1" latinLnBrk="0" hangingPunct="1">
      <a:defRPr sz="1200" kern="1200">
        <a:solidFill>
          <a:schemeClr val="tx1"/>
        </a:solidFill>
        <a:latin typeface="+mn-lt"/>
        <a:ea typeface="+mn-ea"/>
        <a:cs typeface="+mn-cs"/>
      </a:defRPr>
    </a:lvl2pPr>
    <a:lvl3pPr marL="914290" algn="l" defTabSz="914290" rtl="0" eaLnBrk="1" latinLnBrk="0" hangingPunct="1">
      <a:defRPr sz="1200" kern="1200">
        <a:solidFill>
          <a:schemeClr val="tx1"/>
        </a:solidFill>
        <a:latin typeface="+mn-lt"/>
        <a:ea typeface="+mn-ea"/>
        <a:cs typeface="+mn-cs"/>
      </a:defRPr>
    </a:lvl3pPr>
    <a:lvl4pPr marL="1371436" algn="l" defTabSz="914290" rtl="0" eaLnBrk="1" latinLnBrk="0" hangingPunct="1">
      <a:defRPr sz="1200" kern="1200">
        <a:solidFill>
          <a:schemeClr val="tx1"/>
        </a:solidFill>
        <a:latin typeface="+mn-lt"/>
        <a:ea typeface="+mn-ea"/>
        <a:cs typeface="+mn-cs"/>
      </a:defRPr>
    </a:lvl4pPr>
    <a:lvl5pPr marL="1828581" algn="l" defTabSz="914290" rtl="0" eaLnBrk="1" latinLnBrk="0" hangingPunct="1">
      <a:defRPr sz="1200" kern="1200">
        <a:solidFill>
          <a:schemeClr val="tx1"/>
        </a:solidFill>
        <a:latin typeface="+mn-lt"/>
        <a:ea typeface="+mn-ea"/>
        <a:cs typeface="+mn-cs"/>
      </a:defRPr>
    </a:lvl5pPr>
    <a:lvl6pPr marL="2285725" algn="l" defTabSz="914290" rtl="0" eaLnBrk="1" latinLnBrk="0" hangingPunct="1">
      <a:defRPr sz="1200" kern="1200">
        <a:solidFill>
          <a:schemeClr val="tx1"/>
        </a:solidFill>
        <a:latin typeface="+mn-lt"/>
        <a:ea typeface="+mn-ea"/>
        <a:cs typeface="+mn-cs"/>
      </a:defRPr>
    </a:lvl6pPr>
    <a:lvl7pPr marL="2742870"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1” margins outside and between columns; 14”, 16”, 14” columns; internal box margins = 0.25”; 1” from section title to section text</a:t>
            </a:r>
          </a:p>
        </p:txBody>
      </p:sp>
      <p:sp>
        <p:nvSpPr>
          <p:cNvPr id="4" name="Slide Number Placeholder 3"/>
          <p:cNvSpPr>
            <a:spLocks noGrp="1"/>
          </p:cNvSpPr>
          <p:nvPr>
            <p:ph type="sldNum" sz="quarter" idx="10"/>
          </p:nvPr>
        </p:nvSpPr>
        <p:spPr/>
        <p:txBody>
          <a:bodyPr/>
          <a:lstStyle/>
          <a:p>
            <a:fld id="{1D8881AD-8093-48D8-B063-FBAFECA4F6CA}" type="slidenum">
              <a:rPr lang="en-US" smtClean="0"/>
              <a:t>1</a:t>
            </a:fld>
            <a:endParaRPr lang="en-US"/>
          </a:p>
        </p:txBody>
      </p:sp>
    </p:spTree>
    <p:extLst>
      <p:ext uri="{BB962C8B-B14F-4D97-AF65-F5344CB8AC3E}">
        <p14:creationId xmlns:p14="http://schemas.microsoft.com/office/powerpoint/2010/main" val="176037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2"/>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9"/>
          </a:xfrm>
        </p:spPr>
        <p:txBody>
          <a:bodyPr/>
          <a:lstStyle>
            <a:lvl1pPr marL="0" indent="0" algn="ctr">
              <a:buNone/>
              <a:defRPr sz="11520"/>
            </a:lvl1pPr>
            <a:lvl2pPr marL="2194670" indent="0" algn="ctr">
              <a:buNone/>
              <a:defRPr sz="9600"/>
            </a:lvl2pPr>
            <a:lvl3pPr marL="4389339" indent="0" algn="ctr">
              <a:buNone/>
              <a:defRPr sz="8640"/>
            </a:lvl3pPr>
            <a:lvl4pPr marL="6584009" indent="0" algn="ctr">
              <a:buNone/>
              <a:defRPr sz="7680"/>
            </a:lvl4pPr>
            <a:lvl5pPr marL="8778680" indent="0" algn="ctr">
              <a:buNone/>
              <a:defRPr sz="7680"/>
            </a:lvl5pPr>
            <a:lvl6pPr marL="10973349" indent="0" algn="ctr">
              <a:buNone/>
              <a:defRPr sz="7680"/>
            </a:lvl6pPr>
            <a:lvl7pPr marL="13168019" indent="0" algn="ctr">
              <a:buNone/>
              <a:defRPr sz="7680"/>
            </a:lvl7pPr>
            <a:lvl8pPr marL="15362688" indent="0" algn="ctr">
              <a:buNone/>
              <a:defRPr sz="7680"/>
            </a:lvl8pPr>
            <a:lvl9pPr marL="17557358"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0CDEA8-3E81-4114-8D15-6973FB1FA7D6}" type="datetimeFigureOut">
              <a:rPr lang="en-US" smtClean="0"/>
              <a:t>3/26/23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17283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CDEA8-3E81-4114-8D15-6973FB1FA7D6}" type="datetimeFigureOut">
              <a:rPr lang="en-US" smtClean="0"/>
              <a:t>3/26/23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33854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3" y="1752601"/>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3" y="1752601"/>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CDEA8-3E81-4114-8D15-6973FB1FA7D6}" type="datetimeFigureOut">
              <a:rPr lang="en-US" smtClean="0"/>
              <a:t>3/26/23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3127692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2"/>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9"/>
          </a:xfrm>
        </p:spPr>
        <p:txBody>
          <a:bodyPr/>
          <a:lstStyle>
            <a:lvl1pPr marL="0" indent="0" algn="ctr">
              <a:buNone/>
              <a:defRPr sz="11520"/>
            </a:lvl1pPr>
            <a:lvl2pPr marL="2194670" indent="0" algn="ctr">
              <a:buNone/>
              <a:defRPr sz="9600"/>
            </a:lvl2pPr>
            <a:lvl3pPr marL="4389339" indent="0" algn="ctr">
              <a:buNone/>
              <a:defRPr sz="8640"/>
            </a:lvl3pPr>
            <a:lvl4pPr marL="6584009" indent="0" algn="ctr">
              <a:buNone/>
              <a:defRPr sz="7680"/>
            </a:lvl4pPr>
            <a:lvl5pPr marL="8778680" indent="0" algn="ctr">
              <a:buNone/>
              <a:defRPr sz="7680"/>
            </a:lvl5pPr>
            <a:lvl6pPr marL="10973349" indent="0" algn="ctr">
              <a:buNone/>
              <a:defRPr sz="7680"/>
            </a:lvl6pPr>
            <a:lvl7pPr marL="13168019" indent="0" algn="ctr">
              <a:buNone/>
              <a:defRPr sz="7680"/>
            </a:lvl7pPr>
            <a:lvl8pPr marL="15362688" indent="0" algn="ctr">
              <a:buNone/>
              <a:defRPr sz="7680"/>
            </a:lvl8pPr>
            <a:lvl9pPr marL="17557358"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0CDEA8-3E81-4114-8D15-6973FB1FA7D6}" type="datetimeFigureOut">
              <a:rPr lang="en-US" smtClean="0"/>
              <a:t>3/26/23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2050073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CDEA8-3E81-4114-8D15-6973FB1FA7D6}" type="datetimeFigureOut">
              <a:rPr lang="en-US" smtClean="0"/>
              <a:t>3/26/23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1232793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3" y="8206750"/>
            <a:ext cx="37856160" cy="13693139"/>
          </a:xfrm>
        </p:spPr>
        <p:txBody>
          <a:bodyPr anchor="b"/>
          <a:lstStyle>
            <a:lvl1pPr>
              <a:defRPr sz="28802"/>
            </a:lvl1pPr>
          </a:lstStyle>
          <a:p>
            <a:r>
              <a:rPr lang="en-US"/>
              <a:t>Click to edit Master title style</a:t>
            </a:r>
            <a:endParaRPr lang="en-US" dirty="0"/>
          </a:p>
        </p:txBody>
      </p:sp>
      <p:sp>
        <p:nvSpPr>
          <p:cNvPr id="3" name="Text Placeholder 2"/>
          <p:cNvSpPr>
            <a:spLocks noGrp="1"/>
          </p:cNvSpPr>
          <p:nvPr>
            <p:ph type="body" idx="1"/>
          </p:nvPr>
        </p:nvSpPr>
        <p:spPr>
          <a:xfrm>
            <a:off x="2994663" y="22029430"/>
            <a:ext cx="37856160" cy="7200899"/>
          </a:xfrm>
        </p:spPr>
        <p:txBody>
          <a:bodyPr/>
          <a:lstStyle>
            <a:lvl1pPr marL="0" indent="0">
              <a:buNone/>
              <a:defRPr sz="11520">
                <a:solidFill>
                  <a:schemeClr val="tx1"/>
                </a:solidFill>
              </a:defRPr>
            </a:lvl1pPr>
            <a:lvl2pPr marL="2194670" indent="0">
              <a:buNone/>
              <a:defRPr sz="9600">
                <a:solidFill>
                  <a:schemeClr val="tx1">
                    <a:tint val="75000"/>
                  </a:schemeClr>
                </a:solidFill>
              </a:defRPr>
            </a:lvl2pPr>
            <a:lvl3pPr marL="4389339" indent="0">
              <a:buNone/>
              <a:defRPr sz="8640">
                <a:solidFill>
                  <a:schemeClr val="tx1">
                    <a:tint val="75000"/>
                  </a:schemeClr>
                </a:solidFill>
              </a:defRPr>
            </a:lvl3pPr>
            <a:lvl4pPr marL="6584009" indent="0">
              <a:buNone/>
              <a:defRPr sz="7680">
                <a:solidFill>
                  <a:schemeClr val="tx1">
                    <a:tint val="75000"/>
                  </a:schemeClr>
                </a:solidFill>
              </a:defRPr>
            </a:lvl4pPr>
            <a:lvl5pPr marL="8778680" indent="0">
              <a:buNone/>
              <a:defRPr sz="7680">
                <a:solidFill>
                  <a:schemeClr val="tx1">
                    <a:tint val="75000"/>
                  </a:schemeClr>
                </a:solidFill>
              </a:defRPr>
            </a:lvl5pPr>
            <a:lvl6pPr marL="10973349" indent="0">
              <a:buNone/>
              <a:defRPr sz="7680">
                <a:solidFill>
                  <a:schemeClr val="tx1">
                    <a:tint val="75000"/>
                  </a:schemeClr>
                </a:solidFill>
              </a:defRPr>
            </a:lvl6pPr>
            <a:lvl7pPr marL="13168019" indent="0">
              <a:buNone/>
              <a:defRPr sz="7680">
                <a:solidFill>
                  <a:schemeClr val="tx1">
                    <a:tint val="75000"/>
                  </a:schemeClr>
                </a:solidFill>
              </a:defRPr>
            </a:lvl7pPr>
            <a:lvl8pPr marL="15362688" indent="0">
              <a:buNone/>
              <a:defRPr sz="7680">
                <a:solidFill>
                  <a:schemeClr val="tx1">
                    <a:tint val="75000"/>
                  </a:schemeClr>
                </a:solidFill>
              </a:defRPr>
            </a:lvl8pPr>
            <a:lvl9pPr marL="17557358"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0CDEA8-3E81-4114-8D15-6973FB1FA7D6}" type="datetimeFigureOut">
              <a:rPr lang="en-US" smtClean="0"/>
              <a:t>3/26/23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2967179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1"/>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1"/>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0CDEA8-3E81-4114-8D15-6973FB1FA7D6}" type="datetimeFigureOut">
              <a:rPr lang="en-US" smtClean="0"/>
              <a:t>3/26/23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1436958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8"/>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3" y="8069582"/>
            <a:ext cx="18568032" cy="3954779"/>
          </a:xfrm>
        </p:spPr>
        <p:txBody>
          <a:bodyPr anchor="b"/>
          <a:lstStyle>
            <a:lvl1pPr marL="0" indent="0">
              <a:buNone/>
              <a:defRPr sz="11520" b="1"/>
            </a:lvl1pPr>
            <a:lvl2pPr marL="2194670" indent="0">
              <a:buNone/>
              <a:defRPr sz="9600" b="1"/>
            </a:lvl2pPr>
            <a:lvl3pPr marL="4389339" indent="0">
              <a:buNone/>
              <a:defRPr sz="8640" b="1"/>
            </a:lvl3pPr>
            <a:lvl4pPr marL="6584009" indent="0">
              <a:buNone/>
              <a:defRPr sz="7680" b="1"/>
            </a:lvl4pPr>
            <a:lvl5pPr marL="8778680" indent="0">
              <a:buNone/>
              <a:defRPr sz="7680" b="1"/>
            </a:lvl5pPr>
            <a:lvl6pPr marL="10973349" indent="0">
              <a:buNone/>
              <a:defRPr sz="7680" b="1"/>
            </a:lvl6pPr>
            <a:lvl7pPr marL="13168019" indent="0">
              <a:buNone/>
              <a:defRPr sz="7680" b="1"/>
            </a:lvl7pPr>
            <a:lvl8pPr marL="15362688" indent="0">
              <a:buNone/>
              <a:defRPr sz="7680" b="1"/>
            </a:lvl8pPr>
            <a:lvl9pPr marL="17557358" indent="0">
              <a:buNone/>
              <a:defRPr sz="7680" b="1"/>
            </a:lvl9pPr>
          </a:lstStyle>
          <a:p>
            <a:pPr lvl="0"/>
            <a:r>
              <a:rPr lang="en-US"/>
              <a:t>Edit Master text styles</a:t>
            </a:r>
          </a:p>
        </p:txBody>
      </p:sp>
      <p:sp>
        <p:nvSpPr>
          <p:cNvPr id="4" name="Content Placeholder 3"/>
          <p:cNvSpPr>
            <a:spLocks noGrp="1"/>
          </p:cNvSpPr>
          <p:nvPr>
            <p:ph sz="half" idx="2"/>
          </p:nvPr>
        </p:nvSpPr>
        <p:spPr>
          <a:xfrm>
            <a:off x="3023243" y="12024361"/>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3" y="8069582"/>
            <a:ext cx="18659477" cy="3954779"/>
          </a:xfrm>
        </p:spPr>
        <p:txBody>
          <a:bodyPr anchor="b"/>
          <a:lstStyle>
            <a:lvl1pPr marL="0" indent="0">
              <a:buNone/>
              <a:defRPr sz="11520" b="1"/>
            </a:lvl1pPr>
            <a:lvl2pPr marL="2194670" indent="0">
              <a:buNone/>
              <a:defRPr sz="9600" b="1"/>
            </a:lvl2pPr>
            <a:lvl3pPr marL="4389339" indent="0">
              <a:buNone/>
              <a:defRPr sz="8640" b="1"/>
            </a:lvl3pPr>
            <a:lvl4pPr marL="6584009" indent="0">
              <a:buNone/>
              <a:defRPr sz="7680" b="1"/>
            </a:lvl4pPr>
            <a:lvl5pPr marL="8778680" indent="0">
              <a:buNone/>
              <a:defRPr sz="7680" b="1"/>
            </a:lvl5pPr>
            <a:lvl6pPr marL="10973349" indent="0">
              <a:buNone/>
              <a:defRPr sz="7680" b="1"/>
            </a:lvl6pPr>
            <a:lvl7pPr marL="13168019" indent="0">
              <a:buNone/>
              <a:defRPr sz="7680" b="1"/>
            </a:lvl7pPr>
            <a:lvl8pPr marL="15362688" indent="0">
              <a:buNone/>
              <a:defRPr sz="7680" b="1"/>
            </a:lvl8pPr>
            <a:lvl9pPr marL="17557358" indent="0">
              <a:buNone/>
              <a:defRPr sz="7680" b="1"/>
            </a:lvl9pPr>
          </a:lstStyle>
          <a:p>
            <a:pPr lvl="0"/>
            <a:r>
              <a:rPr lang="en-US"/>
              <a:t>Edit Master text styles</a:t>
            </a:r>
          </a:p>
        </p:txBody>
      </p:sp>
      <p:sp>
        <p:nvSpPr>
          <p:cNvPr id="6" name="Content Placeholder 5"/>
          <p:cNvSpPr>
            <a:spLocks noGrp="1"/>
          </p:cNvSpPr>
          <p:nvPr>
            <p:ph sz="quarter" idx="4"/>
          </p:nvPr>
        </p:nvSpPr>
        <p:spPr>
          <a:xfrm>
            <a:off x="22219923" y="12024361"/>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0CDEA8-3E81-4114-8D15-6973FB1FA7D6}" type="datetimeFigureOut">
              <a:rPr lang="en-US" smtClean="0"/>
              <a:t>3/26/23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3866045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0CDEA8-3E81-4114-8D15-6973FB1FA7D6}" type="datetimeFigureOut">
              <a:rPr lang="en-US" smtClean="0"/>
              <a:t>3/26/23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4219494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CDEA8-3E81-4114-8D15-6973FB1FA7D6}" type="datetimeFigureOut">
              <a:rPr lang="en-US" smtClean="0"/>
              <a:t>3/26/23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14592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8" y="2194560"/>
            <a:ext cx="14156055" cy="7680960"/>
          </a:xfrm>
        </p:spPr>
        <p:txBody>
          <a:bodyPr anchor="b"/>
          <a:lstStyle>
            <a:lvl1pPr>
              <a:defRPr sz="15362"/>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362"/>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8" y="9875521"/>
            <a:ext cx="14156055" cy="18295622"/>
          </a:xfrm>
        </p:spPr>
        <p:txBody>
          <a:bodyPr/>
          <a:lstStyle>
            <a:lvl1pPr marL="0" indent="0">
              <a:buNone/>
              <a:defRPr sz="7680"/>
            </a:lvl1pPr>
            <a:lvl2pPr marL="2194670" indent="0">
              <a:buNone/>
              <a:defRPr sz="6720"/>
            </a:lvl2pPr>
            <a:lvl3pPr marL="4389339" indent="0">
              <a:buNone/>
              <a:defRPr sz="5760"/>
            </a:lvl3pPr>
            <a:lvl4pPr marL="6584009" indent="0">
              <a:buNone/>
              <a:defRPr sz="4800"/>
            </a:lvl4pPr>
            <a:lvl5pPr marL="8778680" indent="0">
              <a:buNone/>
              <a:defRPr sz="4800"/>
            </a:lvl5pPr>
            <a:lvl6pPr marL="10973349" indent="0">
              <a:buNone/>
              <a:defRPr sz="4800"/>
            </a:lvl6pPr>
            <a:lvl7pPr marL="13168019" indent="0">
              <a:buNone/>
              <a:defRPr sz="4800"/>
            </a:lvl7pPr>
            <a:lvl8pPr marL="15362688" indent="0">
              <a:buNone/>
              <a:defRPr sz="4800"/>
            </a:lvl8pPr>
            <a:lvl9pPr marL="17557358"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5C0CDEA8-3E81-4114-8D15-6973FB1FA7D6}" type="datetimeFigureOut">
              <a:rPr lang="en-US" smtClean="0"/>
              <a:t>3/26/23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4079284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CDEA8-3E81-4114-8D15-6973FB1FA7D6}" type="datetimeFigureOut">
              <a:rPr lang="en-US" smtClean="0"/>
              <a:t>3/26/23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1526224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8" y="2194560"/>
            <a:ext cx="14156055" cy="7680960"/>
          </a:xfrm>
        </p:spPr>
        <p:txBody>
          <a:bodyPr anchor="b"/>
          <a:lstStyle>
            <a:lvl1pPr>
              <a:defRPr sz="1536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362"/>
            </a:lvl1pPr>
            <a:lvl2pPr marL="2194670" indent="0">
              <a:buNone/>
              <a:defRPr sz="13440"/>
            </a:lvl2pPr>
            <a:lvl3pPr marL="4389339" indent="0">
              <a:buNone/>
              <a:defRPr sz="11520"/>
            </a:lvl3pPr>
            <a:lvl4pPr marL="6584009" indent="0">
              <a:buNone/>
              <a:defRPr sz="9600"/>
            </a:lvl4pPr>
            <a:lvl5pPr marL="8778680" indent="0">
              <a:buNone/>
              <a:defRPr sz="9600"/>
            </a:lvl5pPr>
            <a:lvl6pPr marL="10973349" indent="0">
              <a:buNone/>
              <a:defRPr sz="9600"/>
            </a:lvl6pPr>
            <a:lvl7pPr marL="13168019" indent="0">
              <a:buNone/>
              <a:defRPr sz="9600"/>
            </a:lvl7pPr>
            <a:lvl8pPr marL="15362688" indent="0">
              <a:buNone/>
              <a:defRPr sz="9600"/>
            </a:lvl8pPr>
            <a:lvl9pPr marL="17557358"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8" y="9875521"/>
            <a:ext cx="14156055" cy="18295622"/>
          </a:xfrm>
        </p:spPr>
        <p:txBody>
          <a:bodyPr/>
          <a:lstStyle>
            <a:lvl1pPr marL="0" indent="0">
              <a:buNone/>
              <a:defRPr sz="7680"/>
            </a:lvl1pPr>
            <a:lvl2pPr marL="2194670" indent="0">
              <a:buNone/>
              <a:defRPr sz="6720"/>
            </a:lvl2pPr>
            <a:lvl3pPr marL="4389339" indent="0">
              <a:buNone/>
              <a:defRPr sz="5760"/>
            </a:lvl3pPr>
            <a:lvl4pPr marL="6584009" indent="0">
              <a:buNone/>
              <a:defRPr sz="4800"/>
            </a:lvl4pPr>
            <a:lvl5pPr marL="8778680" indent="0">
              <a:buNone/>
              <a:defRPr sz="4800"/>
            </a:lvl5pPr>
            <a:lvl6pPr marL="10973349" indent="0">
              <a:buNone/>
              <a:defRPr sz="4800"/>
            </a:lvl6pPr>
            <a:lvl7pPr marL="13168019" indent="0">
              <a:buNone/>
              <a:defRPr sz="4800"/>
            </a:lvl7pPr>
            <a:lvl8pPr marL="15362688" indent="0">
              <a:buNone/>
              <a:defRPr sz="4800"/>
            </a:lvl8pPr>
            <a:lvl9pPr marL="17557358"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5C0CDEA8-3E81-4114-8D15-6973FB1FA7D6}" type="datetimeFigureOut">
              <a:rPr lang="en-US" smtClean="0"/>
              <a:t>3/26/23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258152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CDEA8-3E81-4114-8D15-6973FB1FA7D6}" type="datetimeFigureOut">
              <a:rPr lang="en-US" smtClean="0"/>
              <a:t>3/26/23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1540342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3" y="1752601"/>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3" y="1752601"/>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CDEA8-3E81-4114-8D15-6973FB1FA7D6}" type="datetimeFigureOut">
              <a:rPr lang="en-US" smtClean="0"/>
              <a:t>3/26/23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1931439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a:prstGeom prst="rect">
            <a:avLst/>
          </a:prstGeom>
        </p:spPr>
        <p:txBody>
          <a:bodyPr anchor="b"/>
          <a:lstStyle>
            <a:lvl1pPr algn="ctr">
              <a:defRPr sz="28802"/>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9"/>
          </a:xfrm>
          <a:prstGeom prst="rect">
            <a:avLst/>
          </a:prstGeom>
        </p:spPr>
        <p:txBody>
          <a:bodyPr/>
          <a:lstStyle>
            <a:lvl1pPr marL="0" indent="0" algn="ctr">
              <a:buNone/>
              <a:defRPr sz="11520"/>
            </a:lvl1pPr>
            <a:lvl2pPr marL="2194670" indent="0" algn="ctr">
              <a:buNone/>
              <a:defRPr sz="9600"/>
            </a:lvl2pPr>
            <a:lvl3pPr marL="4389339" indent="0" algn="ctr">
              <a:buNone/>
              <a:defRPr sz="8640"/>
            </a:lvl3pPr>
            <a:lvl4pPr marL="6584009" indent="0" algn="ctr">
              <a:buNone/>
              <a:defRPr sz="7680"/>
            </a:lvl4pPr>
            <a:lvl5pPr marL="8778680" indent="0" algn="ctr">
              <a:buNone/>
              <a:defRPr sz="7680"/>
            </a:lvl5pPr>
            <a:lvl6pPr marL="10973349" indent="0" algn="ctr">
              <a:buNone/>
              <a:defRPr sz="7680"/>
            </a:lvl6pPr>
            <a:lvl7pPr marL="13168019" indent="0" algn="ctr">
              <a:buNone/>
              <a:defRPr sz="7680"/>
            </a:lvl7pPr>
            <a:lvl8pPr marL="15362688" indent="0" algn="ctr">
              <a:buNone/>
              <a:defRPr sz="7680"/>
            </a:lvl8pPr>
            <a:lvl9pPr marL="17557358"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a:xfrm>
            <a:off x="3017520" y="30510488"/>
            <a:ext cx="9875520" cy="1752600"/>
          </a:xfrm>
          <a:prstGeom prst="rect">
            <a:avLst/>
          </a:prstGeom>
        </p:spPr>
        <p:txBody>
          <a:bodyPr/>
          <a:lstStyle/>
          <a:p>
            <a:fld id="{AFB27A07-8BD7-4506-A1D6-40EB19F71F5E}" type="datetimeFigureOut">
              <a:rPr lang="en-US" smtClean="0"/>
              <a:t>3/26/23</a:t>
            </a:fld>
            <a:endParaRPr lang="en-US" dirty="0"/>
          </a:p>
        </p:txBody>
      </p:sp>
      <p:sp>
        <p:nvSpPr>
          <p:cNvPr id="5" name="Footer Placeholder 4"/>
          <p:cNvSpPr>
            <a:spLocks noGrp="1"/>
          </p:cNvSpPr>
          <p:nvPr>
            <p:ph type="ftr" sz="quarter" idx="11"/>
          </p:nvPr>
        </p:nvSpPr>
        <p:spPr>
          <a:xfrm>
            <a:off x="14538960" y="30510488"/>
            <a:ext cx="14813280" cy="17526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30998160" y="30510488"/>
            <a:ext cx="9875520" cy="1752600"/>
          </a:xfrm>
          <a:prstGeom prst="rect">
            <a:avLst/>
          </a:prstGeom>
        </p:spPr>
        <p:txBody>
          <a:bodyPr/>
          <a:lstStyle/>
          <a:p>
            <a:fld id="{CDA313C8-D973-4DA9-BCEC-6391B587297B}" type="slidenum">
              <a:rPr lang="en-US" smtClean="0"/>
              <a:t>‹#›</a:t>
            </a:fld>
            <a:endParaRPr lang="en-US" dirty="0"/>
          </a:p>
        </p:txBody>
      </p:sp>
    </p:spTree>
    <p:extLst>
      <p:ext uri="{BB962C8B-B14F-4D97-AF65-F5344CB8AC3E}">
        <p14:creationId xmlns:p14="http://schemas.microsoft.com/office/powerpoint/2010/main" val="379059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8"/>
            <a:ext cx="37856160" cy="636270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3017520" y="8763001"/>
            <a:ext cx="3785616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017520" y="30510488"/>
            <a:ext cx="9875520" cy="1752600"/>
          </a:xfrm>
          <a:prstGeom prst="rect">
            <a:avLst/>
          </a:prstGeom>
        </p:spPr>
        <p:txBody>
          <a:bodyPr/>
          <a:lstStyle/>
          <a:p>
            <a:fld id="{AFB27A07-8BD7-4506-A1D6-40EB19F71F5E}" type="datetimeFigureOut">
              <a:rPr lang="en-US" smtClean="0"/>
              <a:t>3/26/23</a:t>
            </a:fld>
            <a:endParaRPr lang="en-US" dirty="0"/>
          </a:p>
        </p:txBody>
      </p:sp>
      <p:sp>
        <p:nvSpPr>
          <p:cNvPr id="5" name="Footer Placeholder 4"/>
          <p:cNvSpPr>
            <a:spLocks noGrp="1"/>
          </p:cNvSpPr>
          <p:nvPr>
            <p:ph type="ftr" sz="quarter" idx="11"/>
          </p:nvPr>
        </p:nvSpPr>
        <p:spPr>
          <a:xfrm>
            <a:off x="14538960" y="30510488"/>
            <a:ext cx="14813280" cy="17526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30998160" y="30510488"/>
            <a:ext cx="9875520" cy="1752600"/>
          </a:xfrm>
          <a:prstGeom prst="rect">
            <a:avLst/>
          </a:prstGeom>
        </p:spPr>
        <p:txBody>
          <a:bodyPr/>
          <a:lstStyle/>
          <a:p>
            <a:fld id="{CDA313C8-D973-4DA9-BCEC-6391B587297B}" type="slidenum">
              <a:rPr lang="en-US" smtClean="0"/>
              <a:t>‹#›</a:t>
            </a:fld>
            <a:endParaRPr lang="en-US" dirty="0"/>
          </a:p>
        </p:txBody>
      </p:sp>
    </p:spTree>
    <p:extLst>
      <p:ext uri="{BB962C8B-B14F-4D97-AF65-F5344CB8AC3E}">
        <p14:creationId xmlns:p14="http://schemas.microsoft.com/office/powerpoint/2010/main" val="4002376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3" y="8206750"/>
            <a:ext cx="37856160" cy="13693139"/>
          </a:xfrm>
          <a:prstGeom prst="rect">
            <a:avLst/>
          </a:prstGeom>
        </p:spPr>
        <p:txBody>
          <a:bodyPr anchor="b"/>
          <a:lstStyle>
            <a:lvl1pPr>
              <a:defRPr sz="28802"/>
            </a:lvl1pPr>
          </a:lstStyle>
          <a:p>
            <a:r>
              <a:rPr lang="en-US"/>
              <a:t>Click to edit Master title style</a:t>
            </a:r>
            <a:endParaRPr lang="en-US" dirty="0"/>
          </a:p>
        </p:txBody>
      </p:sp>
      <p:sp>
        <p:nvSpPr>
          <p:cNvPr id="3" name="Text Placeholder 2"/>
          <p:cNvSpPr>
            <a:spLocks noGrp="1"/>
          </p:cNvSpPr>
          <p:nvPr>
            <p:ph type="body" idx="1"/>
          </p:nvPr>
        </p:nvSpPr>
        <p:spPr>
          <a:xfrm>
            <a:off x="2994663" y="22029430"/>
            <a:ext cx="37856160" cy="7200899"/>
          </a:xfrm>
          <a:prstGeom prst="rect">
            <a:avLst/>
          </a:prstGeom>
        </p:spPr>
        <p:txBody>
          <a:bodyPr/>
          <a:lstStyle>
            <a:lvl1pPr marL="0" indent="0">
              <a:buNone/>
              <a:defRPr sz="11520">
                <a:solidFill>
                  <a:schemeClr val="tx1"/>
                </a:solidFill>
              </a:defRPr>
            </a:lvl1pPr>
            <a:lvl2pPr marL="2194670" indent="0">
              <a:buNone/>
              <a:defRPr sz="9600">
                <a:solidFill>
                  <a:schemeClr val="tx1">
                    <a:tint val="75000"/>
                  </a:schemeClr>
                </a:solidFill>
              </a:defRPr>
            </a:lvl2pPr>
            <a:lvl3pPr marL="4389339" indent="0">
              <a:buNone/>
              <a:defRPr sz="8640">
                <a:solidFill>
                  <a:schemeClr val="tx1">
                    <a:tint val="75000"/>
                  </a:schemeClr>
                </a:solidFill>
              </a:defRPr>
            </a:lvl3pPr>
            <a:lvl4pPr marL="6584009" indent="0">
              <a:buNone/>
              <a:defRPr sz="7680">
                <a:solidFill>
                  <a:schemeClr val="tx1">
                    <a:tint val="75000"/>
                  </a:schemeClr>
                </a:solidFill>
              </a:defRPr>
            </a:lvl4pPr>
            <a:lvl5pPr marL="8778680" indent="0">
              <a:buNone/>
              <a:defRPr sz="7680">
                <a:solidFill>
                  <a:schemeClr val="tx1">
                    <a:tint val="75000"/>
                  </a:schemeClr>
                </a:solidFill>
              </a:defRPr>
            </a:lvl5pPr>
            <a:lvl6pPr marL="10973349" indent="0">
              <a:buNone/>
              <a:defRPr sz="7680">
                <a:solidFill>
                  <a:schemeClr val="tx1">
                    <a:tint val="75000"/>
                  </a:schemeClr>
                </a:solidFill>
              </a:defRPr>
            </a:lvl6pPr>
            <a:lvl7pPr marL="13168019" indent="0">
              <a:buNone/>
              <a:defRPr sz="7680">
                <a:solidFill>
                  <a:schemeClr val="tx1">
                    <a:tint val="75000"/>
                  </a:schemeClr>
                </a:solidFill>
              </a:defRPr>
            </a:lvl7pPr>
            <a:lvl8pPr marL="15362688" indent="0">
              <a:buNone/>
              <a:defRPr sz="7680">
                <a:solidFill>
                  <a:schemeClr val="tx1">
                    <a:tint val="75000"/>
                  </a:schemeClr>
                </a:solidFill>
              </a:defRPr>
            </a:lvl8pPr>
            <a:lvl9pPr marL="17557358"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17520" y="30510488"/>
            <a:ext cx="9875520" cy="1752600"/>
          </a:xfrm>
          <a:prstGeom prst="rect">
            <a:avLst/>
          </a:prstGeom>
        </p:spPr>
        <p:txBody>
          <a:bodyPr/>
          <a:lstStyle/>
          <a:p>
            <a:fld id="{AFB27A07-8BD7-4506-A1D6-40EB19F71F5E}" type="datetimeFigureOut">
              <a:rPr lang="en-US" smtClean="0"/>
              <a:t>3/26/23</a:t>
            </a:fld>
            <a:endParaRPr lang="en-US" dirty="0"/>
          </a:p>
        </p:txBody>
      </p:sp>
      <p:sp>
        <p:nvSpPr>
          <p:cNvPr id="5" name="Footer Placeholder 4"/>
          <p:cNvSpPr>
            <a:spLocks noGrp="1"/>
          </p:cNvSpPr>
          <p:nvPr>
            <p:ph type="ftr" sz="quarter" idx="11"/>
          </p:nvPr>
        </p:nvSpPr>
        <p:spPr>
          <a:xfrm>
            <a:off x="14538960" y="30510488"/>
            <a:ext cx="14813280" cy="17526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30998160" y="30510488"/>
            <a:ext cx="9875520" cy="1752600"/>
          </a:xfrm>
          <a:prstGeom prst="rect">
            <a:avLst/>
          </a:prstGeom>
        </p:spPr>
        <p:txBody>
          <a:bodyPr/>
          <a:lstStyle/>
          <a:p>
            <a:fld id="{CDA313C8-D973-4DA9-BCEC-6391B587297B}" type="slidenum">
              <a:rPr lang="en-US" smtClean="0"/>
              <a:t>‹#›</a:t>
            </a:fld>
            <a:endParaRPr lang="en-US" dirty="0"/>
          </a:p>
        </p:txBody>
      </p:sp>
    </p:spTree>
    <p:extLst>
      <p:ext uri="{BB962C8B-B14F-4D97-AF65-F5344CB8AC3E}">
        <p14:creationId xmlns:p14="http://schemas.microsoft.com/office/powerpoint/2010/main" val="3982663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8"/>
            <a:ext cx="37856160" cy="636270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1"/>
            <a:ext cx="1865376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1"/>
            <a:ext cx="1865376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017520" y="30510488"/>
            <a:ext cx="9875520" cy="1752600"/>
          </a:xfrm>
          <a:prstGeom prst="rect">
            <a:avLst/>
          </a:prstGeom>
        </p:spPr>
        <p:txBody>
          <a:bodyPr/>
          <a:lstStyle/>
          <a:p>
            <a:fld id="{AFB27A07-8BD7-4506-A1D6-40EB19F71F5E}" type="datetimeFigureOut">
              <a:rPr lang="en-US" smtClean="0"/>
              <a:t>3/26/23</a:t>
            </a:fld>
            <a:endParaRPr lang="en-US" dirty="0"/>
          </a:p>
        </p:txBody>
      </p:sp>
      <p:sp>
        <p:nvSpPr>
          <p:cNvPr id="6" name="Footer Placeholder 5"/>
          <p:cNvSpPr>
            <a:spLocks noGrp="1"/>
          </p:cNvSpPr>
          <p:nvPr>
            <p:ph type="ftr" sz="quarter" idx="11"/>
          </p:nvPr>
        </p:nvSpPr>
        <p:spPr>
          <a:xfrm>
            <a:off x="14538960" y="30510488"/>
            <a:ext cx="14813280" cy="17526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30998160" y="30510488"/>
            <a:ext cx="9875520" cy="1752600"/>
          </a:xfrm>
          <a:prstGeom prst="rect">
            <a:avLst/>
          </a:prstGeom>
        </p:spPr>
        <p:txBody>
          <a:bodyPr/>
          <a:lstStyle/>
          <a:p>
            <a:fld id="{CDA313C8-D973-4DA9-BCEC-6391B587297B}" type="slidenum">
              <a:rPr lang="en-US" smtClean="0"/>
              <a:t>‹#›</a:t>
            </a:fld>
            <a:endParaRPr lang="en-US" dirty="0"/>
          </a:p>
        </p:txBody>
      </p:sp>
    </p:spTree>
    <p:extLst>
      <p:ext uri="{BB962C8B-B14F-4D97-AF65-F5344CB8AC3E}">
        <p14:creationId xmlns:p14="http://schemas.microsoft.com/office/powerpoint/2010/main" val="1393155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8"/>
            <a:ext cx="37856160" cy="636270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3023243" y="8069582"/>
            <a:ext cx="18568032" cy="3954779"/>
          </a:xfrm>
          <a:prstGeom prst="rect">
            <a:avLst/>
          </a:prstGeom>
        </p:spPr>
        <p:txBody>
          <a:bodyPr anchor="b"/>
          <a:lstStyle>
            <a:lvl1pPr marL="0" indent="0">
              <a:buNone/>
              <a:defRPr sz="11520" b="1"/>
            </a:lvl1pPr>
            <a:lvl2pPr marL="2194670" indent="0">
              <a:buNone/>
              <a:defRPr sz="9600" b="1"/>
            </a:lvl2pPr>
            <a:lvl3pPr marL="4389339" indent="0">
              <a:buNone/>
              <a:defRPr sz="8640" b="1"/>
            </a:lvl3pPr>
            <a:lvl4pPr marL="6584009" indent="0">
              <a:buNone/>
              <a:defRPr sz="7680" b="1"/>
            </a:lvl4pPr>
            <a:lvl5pPr marL="8778680" indent="0">
              <a:buNone/>
              <a:defRPr sz="7680" b="1"/>
            </a:lvl5pPr>
            <a:lvl6pPr marL="10973349" indent="0">
              <a:buNone/>
              <a:defRPr sz="7680" b="1"/>
            </a:lvl6pPr>
            <a:lvl7pPr marL="13168019" indent="0">
              <a:buNone/>
              <a:defRPr sz="7680" b="1"/>
            </a:lvl7pPr>
            <a:lvl8pPr marL="15362688" indent="0">
              <a:buNone/>
              <a:defRPr sz="7680" b="1"/>
            </a:lvl8pPr>
            <a:lvl9pPr marL="17557358"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3" y="12024361"/>
            <a:ext cx="18568032" cy="176860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3" y="8069582"/>
            <a:ext cx="18659477" cy="3954779"/>
          </a:xfrm>
          <a:prstGeom prst="rect">
            <a:avLst/>
          </a:prstGeom>
        </p:spPr>
        <p:txBody>
          <a:bodyPr anchor="b"/>
          <a:lstStyle>
            <a:lvl1pPr marL="0" indent="0">
              <a:buNone/>
              <a:defRPr sz="11520" b="1"/>
            </a:lvl1pPr>
            <a:lvl2pPr marL="2194670" indent="0">
              <a:buNone/>
              <a:defRPr sz="9600" b="1"/>
            </a:lvl2pPr>
            <a:lvl3pPr marL="4389339" indent="0">
              <a:buNone/>
              <a:defRPr sz="8640" b="1"/>
            </a:lvl3pPr>
            <a:lvl4pPr marL="6584009" indent="0">
              <a:buNone/>
              <a:defRPr sz="7680" b="1"/>
            </a:lvl4pPr>
            <a:lvl5pPr marL="8778680" indent="0">
              <a:buNone/>
              <a:defRPr sz="7680" b="1"/>
            </a:lvl5pPr>
            <a:lvl6pPr marL="10973349" indent="0">
              <a:buNone/>
              <a:defRPr sz="7680" b="1"/>
            </a:lvl6pPr>
            <a:lvl7pPr marL="13168019" indent="0">
              <a:buNone/>
              <a:defRPr sz="7680" b="1"/>
            </a:lvl7pPr>
            <a:lvl8pPr marL="15362688" indent="0">
              <a:buNone/>
              <a:defRPr sz="7680" b="1"/>
            </a:lvl8pPr>
            <a:lvl9pPr marL="17557358"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3" y="12024361"/>
            <a:ext cx="18659477" cy="176860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017520" y="30510488"/>
            <a:ext cx="9875520" cy="1752600"/>
          </a:xfrm>
          <a:prstGeom prst="rect">
            <a:avLst/>
          </a:prstGeom>
        </p:spPr>
        <p:txBody>
          <a:bodyPr/>
          <a:lstStyle/>
          <a:p>
            <a:fld id="{AFB27A07-8BD7-4506-A1D6-40EB19F71F5E}" type="datetimeFigureOut">
              <a:rPr lang="en-US" smtClean="0"/>
              <a:t>3/26/23</a:t>
            </a:fld>
            <a:endParaRPr lang="en-US" dirty="0"/>
          </a:p>
        </p:txBody>
      </p:sp>
      <p:sp>
        <p:nvSpPr>
          <p:cNvPr id="8" name="Footer Placeholder 7"/>
          <p:cNvSpPr>
            <a:spLocks noGrp="1"/>
          </p:cNvSpPr>
          <p:nvPr>
            <p:ph type="ftr" sz="quarter" idx="11"/>
          </p:nvPr>
        </p:nvSpPr>
        <p:spPr>
          <a:xfrm>
            <a:off x="14538960" y="30510488"/>
            <a:ext cx="14813280" cy="1752600"/>
          </a:xfrm>
          <a:prstGeom prst="rect">
            <a:avLst/>
          </a:prstGeom>
        </p:spPr>
        <p:txBody>
          <a:bodyPr/>
          <a:lstStyle/>
          <a:p>
            <a:endParaRPr lang="en-US" dirty="0"/>
          </a:p>
        </p:txBody>
      </p:sp>
      <p:sp>
        <p:nvSpPr>
          <p:cNvPr id="9" name="Slide Number Placeholder 8"/>
          <p:cNvSpPr>
            <a:spLocks noGrp="1"/>
          </p:cNvSpPr>
          <p:nvPr>
            <p:ph type="sldNum" sz="quarter" idx="12"/>
          </p:nvPr>
        </p:nvSpPr>
        <p:spPr>
          <a:xfrm>
            <a:off x="30998160" y="30510488"/>
            <a:ext cx="9875520" cy="1752600"/>
          </a:xfrm>
          <a:prstGeom prst="rect">
            <a:avLst/>
          </a:prstGeom>
        </p:spPr>
        <p:txBody>
          <a:bodyPr/>
          <a:lstStyle/>
          <a:p>
            <a:fld id="{CDA313C8-D973-4DA9-BCEC-6391B587297B}" type="slidenum">
              <a:rPr lang="en-US" smtClean="0"/>
              <a:t>‹#›</a:t>
            </a:fld>
            <a:endParaRPr lang="en-US" dirty="0"/>
          </a:p>
        </p:txBody>
      </p:sp>
    </p:spTree>
    <p:extLst>
      <p:ext uri="{BB962C8B-B14F-4D97-AF65-F5344CB8AC3E}">
        <p14:creationId xmlns:p14="http://schemas.microsoft.com/office/powerpoint/2010/main" val="3625820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8"/>
            <a:ext cx="37856160" cy="636270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3017520" y="30510488"/>
            <a:ext cx="9875520" cy="1752600"/>
          </a:xfrm>
          <a:prstGeom prst="rect">
            <a:avLst/>
          </a:prstGeom>
        </p:spPr>
        <p:txBody>
          <a:bodyPr/>
          <a:lstStyle/>
          <a:p>
            <a:fld id="{AFB27A07-8BD7-4506-A1D6-40EB19F71F5E}" type="datetimeFigureOut">
              <a:rPr lang="en-US" smtClean="0"/>
              <a:t>3/26/23</a:t>
            </a:fld>
            <a:endParaRPr lang="en-US" dirty="0"/>
          </a:p>
        </p:txBody>
      </p:sp>
      <p:sp>
        <p:nvSpPr>
          <p:cNvPr id="4" name="Footer Placeholder 3"/>
          <p:cNvSpPr>
            <a:spLocks noGrp="1"/>
          </p:cNvSpPr>
          <p:nvPr>
            <p:ph type="ftr" sz="quarter" idx="11"/>
          </p:nvPr>
        </p:nvSpPr>
        <p:spPr>
          <a:xfrm>
            <a:off x="14538960" y="30510488"/>
            <a:ext cx="14813280" cy="1752600"/>
          </a:xfrm>
          <a:prstGeom prst="rect">
            <a:avLst/>
          </a:prstGeom>
        </p:spPr>
        <p:txBody>
          <a:bodyPr/>
          <a:lstStyle/>
          <a:p>
            <a:endParaRPr lang="en-US" dirty="0"/>
          </a:p>
        </p:txBody>
      </p:sp>
      <p:sp>
        <p:nvSpPr>
          <p:cNvPr id="5" name="Slide Number Placeholder 4"/>
          <p:cNvSpPr>
            <a:spLocks noGrp="1"/>
          </p:cNvSpPr>
          <p:nvPr>
            <p:ph type="sldNum" sz="quarter" idx="12"/>
          </p:nvPr>
        </p:nvSpPr>
        <p:spPr>
          <a:xfrm>
            <a:off x="30998160" y="30510488"/>
            <a:ext cx="9875520" cy="1752600"/>
          </a:xfrm>
          <a:prstGeom prst="rect">
            <a:avLst/>
          </a:prstGeom>
        </p:spPr>
        <p:txBody>
          <a:bodyPr/>
          <a:lstStyle/>
          <a:p>
            <a:fld id="{CDA313C8-D973-4DA9-BCEC-6391B587297B}" type="slidenum">
              <a:rPr lang="en-US" smtClean="0"/>
              <a:t>‹#›</a:t>
            </a:fld>
            <a:endParaRPr lang="en-US" dirty="0"/>
          </a:p>
        </p:txBody>
      </p:sp>
    </p:spTree>
    <p:extLst>
      <p:ext uri="{BB962C8B-B14F-4D97-AF65-F5344CB8AC3E}">
        <p14:creationId xmlns:p14="http://schemas.microsoft.com/office/powerpoint/2010/main" val="3513596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17520" y="30510488"/>
            <a:ext cx="9875520" cy="1752600"/>
          </a:xfrm>
          <a:prstGeom prst="rect">
            <a:avLst/>
          </a:prstGeom>
        </p:spPr>
        <p:txBody>
          <a:bodyPr/>
          <a:lstStyle/>
          <a:p>
            <a:fld id="{AFB27A07-8BD7-4506-A1D6-40EB19F71F5E}" type="datetimeFigureOut">
              <a:rPr lang="en-US" smtClean="0"/>
              <a:t>3/26/23</a:t>
            </a:fld>
            <a:endParaRPr lang="en-US" dirty="0"/>
          </a:p>
        </p:txBody>
      </p:sp>
      <p:sp>
        <p:nvSpPr>
          <p:cNvPr id="3" name="Footer Placeholder 2"/>
          <p:cNvSpPr>
            <a:spLocks noGrp="1"/>
          </p:cNvSpPr>
          <p:nvPr>
            <p:ph type="ftr" sz="quarter" idx="11"/>
          </p:nvPr>
        </p:nvSpPr>
        <p:spPr>
          <a:xfrm>
            <a:off x="14538960" y="30510488"/>
            <a:ext cx="14813280" cy="1752600"/>
          </a:xfrm>
          <a:prstGeom prst="rect">
            <a:avLst/>
          </a:prstGeom>
        </p:spPr>
        <p:txBody>
          <a:bodyPr/>
          <a:lstStyle/>
          <a:p>
            <a:endParaRPr lang="en-US" dirty="0"/>
          </a:p>
        </p:txBody>
      </p:sp>
      <p:sp>
        <p:nvSpPr>
          <p:cNvPr id="4" name="Slide Number Placeholder 3"/>
          <p:cNvSpPr>
            <a:spLocks noGrp="1"/>
          </p:cNvSpPr>
          <p:nvPr>
            <p:ph type="sldNum" sz="quarter" idx="12"/>
          </p:nvPr>
        </p:nvSpPr>
        <p:spPr>
          <a:xfrm>
            <a:off x="30998160" y="30510488"/>
            <a:ext cx="9875520" cy="1752600"/>
          </a:xfrm>
          <a:prstGeom prst="rect">
            <a:avLst/>
          </a:prstGeom>
        </p:spPr>
        <p:txBody>
          <a:bodyPr/>
          <a:lstStyle/>
          <a:p>
            <a:fld id="{CDA313C8-D973-4DA9-BCEC-6391B587297B}" type="slidenum">
              <a:rPr lang="en-US" smtClean="0"/>
              <a:t>‹#›</a:t>
            </a:fld>
            <a:endParaRPr lang="en-US" dirty="0"/>
          </a:p>
        </p:txBody>
      </p:sp>
    </p:spTree>
    <p:extLst>
      <p:ext uri="{BB962C8B-B14F-4D97-AF65-F5344CB8AC3E}">
        <p14:creationId xmlns:p14="http://schemas.microsoft.com/office/powerpoint/2010/main" val="81414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3" y="8206750"/>
            <a:ext cx="37856160" cy="13693139"/>
          </a:xfrm>
        </p:spPr>
        <p:txBody>
          <a:bodyPr anchor="b"/>
          <a:lstStyle>
            <a:lvl1pPr>
              <a:defRPr sz="28802"/>
            </a:lvl1pPr>
          </a:lstStyle>
          <a:p>
            <a:r>
              <a:rPr lang="en-US"/>
              <a:t>Click to edit Master title style</a:t>
            </a:r>
            <a:endParaRPr lang="en-US" dirty="0"/>
          </a:p>
        </p:txBody>
      </p:sp>
      <p:sp>
        <p:nvSpPr>
          <p:cNvPr id="3" name="Text Placeholder 2"/>
          <p:cNvSpPr>
            <a:spLocks noGrp="1"/>
          </p:cNvSpPr>
          <p:nvPr>
            <p:ph type="body" idx="1"/>
          </p:nvPr>
        </p:nvSpPr>
        <p:spPr>
          <a:xfrm>
            <a:off x="2994663" y="22029430"/>
            <a:ext cx="37856160" cy="7200899"/>
          </a:xfrm>
        </p:spPr>
        <p:txBody>
          <a:bodyPr/>
          <a:lstStyle>
            <a:lvl1pPr marL="0" indent="0">
              <a:buNone/>
              <a:defRPr sz="11520">
                <a:solidFill>
                  <a:schemeClr val="tx1"/>
                </a:solidFill>
              </a:defRPr>
            </a:lvl1pPr>
            <a:lvl2pPr marL="2194670" indent="0">
              <a:buNone/>
              <a:defRPr sz="9600">
                <a:solidFill>
                  <a:schemeClr val="tx1">
                    <a:tint val="75000"/>
                  </a:schemeClr>
                </a:solidFill>
              </a:defRPr>
            </a:lvl2pPr>
            <a:lvl3pPr marL="4389339" indent="0">
              <a:buNone/>
              <a:defRPr sz="8640">
                <a:solidFill>
                  <a:schemeClr val="tx1">
                    <a:tint val="75000"/>
                  </a:schemeClr>
                </a:solidFill>
              </a:defRPr>
            </a:lvl3pPr>
            <a:lvl4pPr marL="6584009" indent="0">
              <a:buNone/>
              <a:defRPr sz="7680">
                <a:solidFill>
                  <a:schemeClr val="tx1">
                    <a:tint val="75000"/>
                  </a:schemeClr>
                </a:solidFill>
              </a:defRPr>
            </a:lvl4pPr>
            <a:lvl5pPr marL="8778680" indent="0">
              <a:buNone/>
              <a:defRPr sz="7680">
                <a:solidFill>
                  <a:schemeClr val="tx1">
                    <a:tint val="75000"/>
                  </a:schemeClr>
                </a:solidFill>
              </a:defRPr>
            </a:lvl5pPr>
            <a:lvl6pPr marL="10973349" indent="0">
              <a:buNone/>
              <a:defRPr sz="7680">
                <a:solidFill>
                  <a:schemeClr val="tx1">
                    <a:tint val="75000"/>
                  </a:schemeClr>
                </a:solidFill>
              </a:defRPr>
            </a:lvl6pPr>
            <a:lvl7pPr marL="13168019" indent="0">
              <a:buNone/>
              <a:defRPr sz="7680">
                <a:solidFill>
                  <a:schemeClr val="tx1">
                    <a:tint val="75000"/>
                  </a:schemeClr>
                </a:solidFill>
              </a:defRPr>
            </a:lvl7pPr>
            <a:lvl8pPr marL="15362688" indent="0">
              <a:buNone/>
              <a:defRPr sz="7680">
                <a:solidFill>
                  <a:schemeClr val="tx1">
                    <a:tint val="75000"/>
                  </a:schemeClr>
                </a:solidFill>
              </a:defRPr>
            </a:lvl8pPr>
            <a:lvl9pPr marL="17557358"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0CDEA8-3E81-4114-8D15-6973FB1FA7D6}" type="datetimeFigureOut">
              <a:rPr lang="en-US" smtClean="0"/>
              <a:t>3/26/23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402747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8" y="2194560"/>
            <a:ext cx="14156055" cy="7680960"/>
          </a:xfrm>
          <a:prstGeom prst="rect">
            <a:avLst/>
          </a:prstGeom>
        </p:spPr>
        <p:txBody>
          <a:bodyPr anchor="b"/>
          <a:lstStyle>
            <a:lvl1pPr>
              <a:defRPr sz="15362"/>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a:prstGeom prst="rect">
            <a:avLst/>
          </a:prstGeom>
        </p:spPr>
        <p:txBody>
          <a:bodyPr/>
          <a:lstStyle>
            <a:lvl1pPr>
              <a:defRPr sz="15362"/>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8" y="9875521"/>
            <a:ext cx="14156055" cy="18295622"/>
          </a:xfrm>
          <a:prstGeom prst="rect">
            <a:avLst/>
          </a:prstGeom>
        </p:spPr>
        <p:txBody>
          <a:bodyPr/>
          <a:lstStyle>
            <a:lvl1pPr marL="0" indent="0">
              <a:buNone/>
              <a:defRPr sz="7680"/>
            </a:lvl1pPr>
            <a:lvl2pPr marL="2194670" indent="0">
              <a:buNone/>
              <a:defRPr sz="6720"/>
            </a:lvl2pPr>
            <a:lvl3pPr marL="4389339" indent="0">
              <a:buNone/>
              <a:defRPr sz="5760"/>
            </a:lvl3pPr>
            <a:lvl4pPr marL="6584009" indent="0">
              <a:buNone/>
              <a:defRPr sz="4800"/>
            </a:lvl4pPr>
            <a:lvl5pPr marL="8778680" indent="0">
              <a:buNone/>
              <a:defRPr sz="4800"/>
            </a:lvl5pPr>
            <a:lvl6pPr marL="10973349" indent="0">
              <a:buNone/>
              <a:defRPr sz="4800"/>
            </a:lvl6pPr>
            <a:lvl7pPr marL="13168019" indent="0">
              <a:buNone/>
              <a:defRPr sz="4800"/>
            </a:lvl7pPr>
            <a:lvl8pPr marL="15362688" indent="0">
              <a:buNone/>
              <a:defRPr sz="4800"/>
            </a:lvl8pPr>
            <a:lvl9pPr marL="17557358" indent="0">
              <a:buNone/>
              <a:defRPr sz="4800"/>
            </a:lvl9pPr>
          </a:lstStyle>
          <a:p>
            <a:pPr lvl="0"/>
            <a:r>
              <a:rPr lang="en-US"/>
              <a:t>Click to edit Master text styles</a:t>
            </a:r>
          </a:p>
        </p:txBody>
      </p:sp>
      <p:sp>
        <p:nvSpPr>
          <p:cNvPr id="5" name="Date Placeholder 4"/>
          <p:cNvSpPr>
            <a:spLocks noGrp="1"/>
          </p:cNvSpPr>
          <p:nvPr>
            <p:ph type="dt" sz="half" idx="10"/>
          </p:nvPr>
        </p:nvSpPr>
        <p:spPr>
          <a:xfrm>
            <a:off x="3017520" y="30510488"/>
            <a:ext cx="9875520" cy="1752600"/>
          </a:xfrm>
          <a:prstGeom prst="rect">
            <a:avLst/>
          </a:prstGeom>
        </p:spPr>
        <p:txBody>
          <a:bodyPr/>
          <a:lstStyle/>
          <a:p>
            <a:fld id="{AFB27A07-8BD7-4506-A1D6-40EB19F71F5E}" type="datetimeFigureOut">
              <a:rPr lang="en-US" smtClean="0"/>
              <a:t>3/26/23</a:t>
            </a:fld>
            <a:endParaRPr lang="en-US" dirty="0"/>
          </a:p>
        </p:txBody>
      </p:sp>
      <p:sp>
        <p:nvSpPr>
          <p:cNvPr id="6" name="Footer Placeholder 5"/>
          <p:cNvSpPr>
            <a:spLocks noGrp="1"/>
          </p:cNvSpPr>
          <p:nvPr>
            <p:ph type="ftr" sz="quarter" idx="11"/>
          </p:nvPr>
        </p:nvSpPr>
        <p:spPr>
          <a:xfrm>
            <a:off x="14538960" y="30510488"/>
            <a:ext cx="14813280" cy="17526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30998160" y="30510488"/>
            <a:ext cx="9875520" cy="1752600"/>
          </a:xfrm>
          <a:prstGeom prst="rect">
            <a:avLst/>
          </a:prstGeom>
        </p:spPr>
        <p:txBody>
          <a:bodyPr/>
          <a:lstStyle/>
          <a:p>
            <a:fld id="{CDA313C8-D973-4DA9-BCEC-6391B587297B}" type="slidenum">
              <a:rPr lang="en-US" smtClean="0"/>
              <a:t>‹#›</a:t>
            </a:fld>
            <a:endParaRPr lang="en-US" dirty="0"/>
          </a:p>
        </p:txBody>
      </p:sp>
    </p:spTree>
    <p:extLst>
      <p:ext uri="{BB962C8B-B14F-4D97-AF65-F5344CB8AC3E}">
        <p14:creationId xmlns:p14="http://schemas.microsoft.com/office/powerpoint/2010/main" val="2565721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8" y="2194560"/>
            <a:ext cx="14156055" cy="7680960"/>
          </a:xfrm>
          <a:prstGeom prst="rect">
            <a:avLst/>
          </a:prstGeom>
        </p:spPr>
        <p:txBody>
          <a:bodyPr anchor="b"/>
          <a:lstStyle>
            <a:lvl1pPr>
              <a:defRPr sz="1536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a:prstGeom prst="rect">
            <a:avLst/>
          </a:prstGeom>
        </p:spPr>
        <p:txBody>
          <a:bodyPr anchor="t"/>
          <a:lstStyle>
            <a:lvl1pPr marL="0" indent="0">
              <a:buNone/>
              <a:defRPr sz="15362"/>
            </a:lvl1pPr>
            <a:lvl2pPr marL="2194670" indent="0">
              <a:buNone/>
              <a:defRPr sz="13440"/>
            </a:lvl2pPr>
            <a:lvl3pPr marL="4389339" indent="0">
              <a:buNone/>
              <a:defRPr sz="11520"/>
            </a:lvl3pPr>
            <a:lvl4pPr marL="6584009" indent="0">
              <a:buNone/>
              <a:defRPr sz="9600"/>
            </a:lvl4pPr>
            <a:lvl5pPr marL="8778680" indent="0">
              <a:buNone/>
              <a:defRPr sz="9600"/>
            </a:lvl5pPr>
            <a:lvl6pPr marL="10973349" indent="0">
              <a:buNone/>
              <a:defRPr sz="9600"/>
            </a:lvl6pPr>
            <a:lvl7pPr marL="13168019" indent="0">
              <a:buNone/>
              <a:defRPr sz="9600"/>
            </a:lvl7pPr>
            <a:lvl8pPr marL="15362688" indent="0">
              <a:buNone/>
              <a:defRPr sz="9600"/>
            </a:lvl8pPr>
            <a:lvl9pPr marL="17557358" indent="0">
              <a:buNone/>
              <a:defRPr sz="9600"/>
            </a:lvl9pPr>
          </a:lstStyle>
          <a:p>
            <a:r>
              <a:rPr lang="en-US" dirty="0"/>
              <a:t>Click icon to add picture</a:t>
            </a:r>
          </a:p>
        </p:txBody>
      </p:sp>
      <p:sp>
        <p:nvSpPr>
          <p:cNvPr id="4" name="Text Placeholder 3"/>
          <p:cNvSpPr>
            <a:spLocks noGrp="1"/>
          </p:cNvSpPr>
          <p:nvPr>
            <p:ph type="body" sz="half" idx="2"/>
          </p:nvPr>
        </p:nvSpPr>
        <p:spPr>
          <a:xfrm>
            <a:off x="3023238" y="9875521"/>
            <a:ext cx="14156055" cy="18295622"/>
          </a:xfrm>
          <a:prstGeom prst="rect">
            <a:avLst/>
          </a:prstGeom>
        </p:spPr>
        <p:txBody>
          <a:bodyPr/>
          <a:lstStyle>
            <a:lvl1pPr marL="0" indent="0">
              <a:buNone/>
              <a:defRPr sz="7680"/>
            </a:lvl1pPr>
            <a:lvl2pPr marL="2194670" indent="0">
              <a:buNone/>
              <a:defRPr sz="6720"/>
            </a:lvl2pPr>
            <a:lvl3pPr marL="4389339" indent="0">
              <a:buNone/>
              <a:defRPr sz="5760"/>
            </a:lvl3pPr>
            <a:lvl4pPr marL="6584009" indent="0">
              <a:buNone/>
              <a:defRPr sz="4800"/>
            </a:lvl4pPr>
            <a:lvl5pPr marL="8778680" indent="0">
              <a:buNone/>
              <a:defRPr sz="4800"/>
            </a:lvl5pPr>
            <a:lvl6pPr marL="10973349" indent="0">
              <a:buNone/>
              <a:defRPr sz="4800"/>
            </a:lvl6pPr>
            <a:lvl7pPr marL="13168019" indent="0">
              <a:buNone/>
              <a:defRPr sz="4800"/>
            </a:lvl7pPr>
            <a:lvl8pPr marL="15362688" indent="0">
              <a:buNone/>
              <a:defRPr sz="4800"/>
            </a:lvl8pPr>
            <a:lvl9pPr marL="17557358" indent="0">
              <a:buNone/>
              <a:defRPr sz="4800"/>
            </a:lvl9pPr>
          </a:lstStyle>
          <a:p>
            <a:pPr lvl="0"/>
            <a:r>
              <a:rPr lang="en-US"/>
              <a:t>Click to edit Master text styles</a:t>
            </a:r>
          </a:p>
        </p:txBody>
      </p:sp>
      <p:sp>
        <p:nvSpPr>
          <p:cNvPr id="5" name="Date Placeholder 4"/>
          <p:cNvSpPr>
            <a:spLocks noGrp="1"/>
          </p:cNvSpPr>
          <p:nvPr>
            <p:ph type="dt" sz="half" idx="10"/>
          </p:nvPr>
        </p:nvSpPr>
        <p:spPr>
          <a:xfrm>
            <a:off x="3017520" y="30510488"/>
            <a:ext cx="9875520" cy="1752600"/>
          </a:xfrm>
          <a:prstGeom prst="rect">
            <a:avLst/>
          </a:prstGeom>
        </p:spPr>
        <p:txBody>
          <a:bodyPr/>
          <a:lstStyle/>
          <a:p>
            <a:fld id="{AFB27A07-8BD7-4506-A1D6-40EB19F71F5E}" type="datetimeFigureOut">
              <a:rPr lang="en-US" smtClean="0"/>
              <a:t>3/26/23</a:t>
            </a:fld>
            <a:endParaRPr lang="en-US" dirty="0"/>
          </a:p>
        </p:txBody>
      </p:sp>
      <p:sp>
        <p:nvSpPr>
          <p:cNvPr id="6" name="Footer Placeholder 5"/>
          <p:cNvSpPr>
            <a:spLocks noGrp="1"/>
          </p:cNvSpPr>
          <p:nvPr>
            <p:ph type="ftr" sz="quarter" idx="11"/>
          </p:nvPr>
        </p:nvSpPr>
        <p:spPr>
          <a:xfrm>
            <a:off x="14538960" y="30510488"/>
            <a:ext cx="14813280" cy="17526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30998160" y="30510488"/>
            <a:ext cx="9875520" cy="1752600"/>
          </a:xfrm>
          <a:prstGeom prst="rect">
            <a:avLst/>
          </a:prstGeom>
        </p:spPr>
        <p:txBody>
          <a:bodyPr/>
          <a:lstStyle/>
          <a:p>
            <a:fld id="{CDA313C8-D973-4DA9-BCEC-6391B587297B}" type="slidenum">
              <a:rPr lang="en-US" smtClean="0"/>
              <a:t>‹#›</a:t>
            </a:fld>
            <a:endParaRPr lang="en-US" dirty="0"/>
          </a:p>
        </p:txBody>
      </p:sp>
    </p:spTree>
    <p:extLst>
      <p:ext uri="{BB962C8B-B14F-4D97-AF65-F5344CB8AC3E}">
        <p14:creationId xmlns:p14="http://schemas.microsoft.com/office/powerpoint/2010/main" val="974808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8"/>
            <a:ext cx="37856160" cy="636270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017520" y="8763001"/>
            <a:ext cx="37856160" cy="2088642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017520" y="30510488"/>
            <a:ext cx="9875520" cy="1752600"/>
          </a:xfrm>
          <a:prstGeom prst="rect">
            <a:avLst/>
          </a:prstGeom>
        </p:spPr>
        <p:txBody>
          <a:bodyPr/>
          <a:lstStyle/>
          <a:p>
            <a:fld id="{AFB27A07-8BD7-4506-A1D6-40EB19F71F5E}" type="datetimeFigureOut">
              <a:rPr lang="en-US" smtClean="0"/>
              <a:t>3/26/23</a:t>
            </a:fld>
            <a:endParaRPr lang="en-US" dirty="0"/>
          </a:p>
        </p:txBody>
      </p:sp>
      <p:sp>
        <p:nvSpPr>
          <p:cNvPr id="5" name="Footer Placeholder 4"/>
          <p:cNvSpPr>
            <a:spLocks noGrp="1"/>
          </p:cNvSpPr>
          <p:nvPr>
            <p:ph type="ftr" sz="quarter" idx="11"/>
          </p:nvPr>
        </p:nvSpPr>
        <p:spPr>
          <a:xfrm>
            <a:off x="14538960" y="30510488"/>
            <a:ext cx="14813280" cy="17526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30998160" y="30510488"/>
            <a:ext cx="9875520" cy="1752600"/>
          </a:xfrm>
          <a:prstGeom prst="rect">
            <a:avLst/>
          </a:prstGeom>
        </p:spPr>
        <p:txBody>
          <a:bodyPr/>
          <a:lstStyle/>
          <a:p>
            <a:fld id="{CDA313C8-D973-4DA9-BCEC-6391B587297B}" type="slidenum">
              <a:rPr lang="en-US" smtClean="0"/>
              <a:t>‹#›</a:t>
            </a:fld>
            <a:endParaRPr lang="en-US" dirty="0"/>
          </a:p>
        </p:txBody>
      </p:sp>
    </p:spTree>
    <p:extLst>
      <p:ext uri="{BB962C8B-B14F-4D97-AF65-F5344CB8AC3E}">
        <p14:creationId xmlns:p14="http://schemas.microsoft.com/office/powerpoint/2010/main" val="976399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3" y="1752601"/>
            <a:ext cx="9464040" cy="27896822"/>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3" y="1752601"/>
            <a:ext cx="27843480" cy="2789682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017520" y="30510488"/>
            <a:ext cx="9875520" cy="1752600"/>
          </a:xfrm>
          <a:prstGeom prst="rect">
            <a:avLst/>
          </a:prstGeom>
        </p:spPr>
        <p:txBody>
          <a:bodyPr/>
          <a:lstStyle/>
          <a:p>
            <a:fld id="{AFB27A07-8BD7-4506-A1D6-40EB19F71F5E}" type="datetimeFigureOut">
              <a:rPr lang="en-US" smtClean="0"/>
              <a:t>3/26/23</a:t>
            </a:fld>
            <a:endParaRPr lang="en-US" dirty="0"/>
          </a:p>
        </p:txBody>
      </p:sp>
      <p:sp>
        <p:nvSpPr>
          <p:cNvPr id="5" name="Footer Placeholder 4"/>
          <p:cNvSpPr>
            <a:spLocks noGrp="1"/>
          </p:cNvSpPr>
          <p:nvPr>
            <p:ph type="ftr" sz="quarter" idx="11"/>
          </p:nvPr>
        </p:nvSpPr>
        <p:spPr>
          <a:xfrm>
            <a:off x="14538960" y="30510488"/>
            <a:ext cx="14813280" cy="17526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30998160" y="30510488"/>
            <a:ext cx="9875520" cy="1752600"/>
          </a:xfrm>
          <a:prstGeom prst="rect">
            <a:avLst/>
          </a:prstGeom>
        </p:spPr>
        <p:txBody>
          <a:bodyPr/>
          <a:lstStyle/>
          <a:p>
            <a:fld id="{CDA313C8-D973-4DA9-BCEC-6391B587297B}" type="slidenum">
              <a:rPr lang="en-US" smtClean="0"/>
              <a:t>‹#›</a:t>
            </a:fld>
            <a:endParaRPr lang="en-US" dirty="0"/>
          </a:p>
        </p:txBody>
      </p:sp>
    </p:spTree>
    <p:extLst>
      <p:ext uri="{BB962C8B-B14F-4D97-AF65-F5344CB8AC3E}">
        <p14:creationId xmlns:p14="http://schemas.microsoft.com/office/powerpoint/2010/main" val="74418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1"/>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1"/>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0CDEA8-3E81-4114-8D15-6973FB1FA7D6}" type="datetimeFigureOut">
              <a:rPr lang="en-US" smtClean="0"/>
              <a:t>3/26/23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154346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8"/>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3" y="8069582"/>
            <a:ext cx="18568032" cy="3954779"/>
          </a:xfrm>
        </p:spPr>
        <p:txBody>
          <a:bodyPr anchor="b"/>
          <a:lstStyle>
            <a:lvl1pPr marL="0" indent="0">
              <a:buNone/>
              <a:defRPr sz="11520" b="1"/>
            </a:lvl1pPr>
            <a:lvl2pPr marL="2194670" indent="0">
              <a:buNone/>
              <a:defRPr sz="9600" b="1"/>
            </a:lvl2pPr>
            <a:lvl3pPr marL="4389339" indent="0">
              <a:buNone/>
              <a:defRPr sz="8640" b="1"/>
            </a:lvl3pPr>
            <a:lvl4pPr marL="6584009" indent="0">
              <a:buNone/>
              <a:defRPr sz="7680" b="1"/>
            </a:lvl4pPr>
            <a:lvl5pPr marL="8778680" indent="0">
              <a:buNone/>
              <a:defRPr sz="7680" b="1"/>
            </a:lvl5pPr>
            <a:lvl6pPr marL="10973349" indent="0">
              <a:buNone/>
              <a:defRPr sz="7680" b="1"/>
            </a:lvl6pPr>
            <a:lvl7pPr marL="13168019" indent="0">
              <a:buNone/>
              <a:defRPr sz="7680" b="1"/>
            </a:lvl7pPr>
            <a:lvl8pPr marL="15362688" indent="0">
              <a:buNone/>
              <a:defRPr sz="7680" b="1"/>
            </a:lvl8pPr>
            <a:lvl9pPr marL="17557358" indent="0">
              <a:buNone/>
              <a:defRPr sz="7680" b="1"/>
            </a:lvl9pPr>
          </a:lstStyle>
          <a:p>
            <a:pPr lvl="0"/>
            <a:r>
              <a:rPr lang="en-US"/>
              <a:t>Edit Master text styles</a:t>
            </a:r>
          </a:p>
        </p:txBody>
      </p:sp>
      <p:sp>
        <p:nvSpPr>
          <p:cNvPr id="4" name="Content Placeholder 3"/>
          <p:cNvSpPr>
            <a:spLocks noGrp="1"/>
          </p:cNvSpPr>
          <p:nvPr>
            <p:ph sz="half" idx="2"/>
          </p:nvPr>
        </p:nvSpPr>
        <p:spPr>
          <a:xfrm>
            <a:off x="3023243" y="12024361"/>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3" y="8069582"/>
            <a:ext cx="18659477" cy="3954779"/>
          </a:xfrm>
        </p:spPr>
        <p:txBody>
          <a:bodyPr anchor="b"/>
          <a:lstStyle>
            <a:lvl1pPr marL="0" indent="0">
              <a:buNone/>
              <a:defRPr sz="11520" b="1"/>
            </a:lvl1pPr>
            <a:lvl2pPr marL="2194670" indent="0">
              <a:buNone/>
              <a:defRPr sz="9600" b="1"/>
            </a:lvl2pPr>
            <a:lvl3pPr marL="4389339" indent="0">
              <a:buNone/>
              <a:defRPr sz="8640" b="1"/>
            </a:lvl3pPr>
            <a:lvl4pPr marL="6584009" indent="0">
              <a:buNone/>
              <a:defRPr sz="7680" b="1"/>
            </a:lvl4pPr>
            <a:lvl5pPr marL="8778680" indent="0">
              <a:buNone/>
              <a:defRPr sz="7680" b="1"/>
            </a:lvl5pPr>
            <a:lvl6pPr marL="10973349" indent="0">
              <a:buNone/>
              <a:defRPr sz="7680" b="1"/>
            </a:lvl6pPr>
            <a:lvl7pPr marL="13168019" indent="0">
              <a:buNone/>
              <a:defRPr sz="7680" b="1"/>
            </a:lvl7pPr>
            <a:lvl8pPr marL="15362688" indent="0">
              <a:buNone/>
              <a:defRPr sz="7680" b="1"/>
            </a:lvl8pPr>
            <a:lvl9pPr marL="17557358" indent="0">
              <a:buNone/>
              <a:defRPr sz="7680" b="1"/>
            </a:lvl9pPr>
          </a:lstStyle>
          <a:p>
            <a:pPr lvl="0"/>
            <a:r>
              <a:rPr lang="en-US"/>
              <a:t>Edit Master text styles</a:t>
            </a:r>
          </a:p>
        </p:txBody>
      </p:sp>
      <p:sp>
        <p:nvSpPr>
          <p:cNvPr id="6" name="Content Placeholder 5"/>
          <p:cNvSpPr>
            <a:spLocks noGrp="1"/>
          </p:cNvSpPr>
          <p:nvPr>
            <p:ph sz="quarter" idx="4"/>
          </p:nvPr>
        </p:nvSpPr>
        <p:spPr>
          <a:xfrm>
            <a:off x="22219923" y="12024361"/>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0CDEA8-3E81-4114-8D15-6973FB1FA7D6}" type="datetimeFigureOut">
              <a:rPr lang="en-US" smtClean="0"/>
              <a:t>3/26/23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192403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0CDEA8-3E81-4114-8D15-6973FB1FA7D6}" type="datetimeFigureOut">
              <a:rPr lang="en-US" smtClean="0"/>
              <a:t>3/26/23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252634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CDEA8-3E81-4114-8D15-6973FB1FA7D6}" type="datetimeFigureOut">
              <a:rPr lang="en-US" smtClean="0"/>
              <a:t>3/26/23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3322107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8" y="2194560"/>
            <a:ext cx="14156055" cy="7680960"/>
          </a:xfrm>
        </p:spPr>
        <p:txBody>
          <a:bodyPr anchor="b"/>
          <a:lstStyle>
            <a:lvl1pPr>
              <a:defRPr sz="15362"/>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362"/>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8" y="9875521"/>
            <a:ext cx="14156055" cy="18295622"/>
          </a:xfrm>
        </p:spPr>
        <p:txBody>
          <a:bodyPr/>
          <a:lstStyle>
            <a:lvl1pPr marL="0" indent="0">
              <a:buNone/>
              <a:defRPr sz="7680"/>
            </a:lvl1pPr>
            <a:lvl2pPr marL="2194670" indent="0">
              <a:buNone/>
              <a:defRPr sz="6720"/>
            </a:lvl2pPr>
            <a:lvl3pPr marL="4389339" indent="0">
              <a:buNone/>
              <a:defRPr sz="5760"/>
            </a:lvl3pPr>
            <a:lvl4pPr marL="6584009" indent="0">
              <a:buNone/>
              <a:defRPr sz="4800"/>
            </a:lvl4pPr>
            <a:lvl5pPr marL="8778680" indent="0">
              <a:buNone/>
              <a:defRPr sz="4800"/>
            </a:lvl5pPr>
            <a:lvl6pPr marL="10973349" indent="0">
              <a:buNone/>
              <a:defRPr sz="4800"/>
            </a:lvl6pPr>
            <a:lvl7pPr marL="13168019" indent="0">
              <a:buNone/>
              <a:defRPr sz="4800"/>
            </a:lvl7pPr>
            <a:lvl8pPr marL="15362688" indent="0">
              <a:buNone/>
              <a:defRPr sz="4800"/>
            </a:lvl8pPr>
            <a:lvl9pPr marL="17557358"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5C0CDEA8-3E81-4114-8D15-6973FB1FA7D6}" type="datetimeFigureOut">
              <a:rPr lang="en-US" smtClean="0"/>
              <a:t>3/26/23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74952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8" y="2194560"/>
            <a:ext cx="14156055" cy="7680960"/>
          </a:xfrm>
        </p:spPr>
        <p:txBody>
          <a:bodyPr anchor="b"/>
          <a:lstStyle>
            <a:lvl1pPr>
              <a:defRPr sz="1536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362"/>
            </a:lvl1pPr>
            <a:lvl2pPr marL="2194670" indent="0">
              <a:buNone/>
              <a:defRPr sz="13440"/>
            </a:lvl2pPr>
            <a:lvl3pPr marL="4389339" indent="0">
              <a:buNone/>
              <a:defRPr sz="11520"/>
            </a:lvl3pPr>
            <a:lvl4pPr marL="6584009" indent="0">
              <a:buNone/>
              <a:defRPr sz="9600"/>
            </a:lvl4pPr>
            <a:lvl5pPr marL="8778680" indent="0">
              <a:buNone/>
              <a:defRPr sz="9600"/>
            </a:lvl5pPr>
            <a:lvl6pPr marL="10973349" indent="0">
              <a:buNone/>
              <a:defRPr sz="9600"/>
            </a:lvl6pPr>
            <a:lvl7pPr marL="13168019" indent="0">
              <a:buNone/>
              <a:defRPr sz="9600"/>
            </a:lvl7pPr>
            <a:lvl8pPr marL="15362688" indent="0">
              <a:buNone/>
              <a:defRPr sz="9600"/>
            </a:lvl8pPr>
            <a:lvl9pPr marL="17557358"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8" y="9875521"/>
            <a:ext cx="14156055" cy="18295622"/>
          </a:xfrm>
        </p:spPr>
        <p:txBody>
          <a:bodyPr/>
          <a:lstStyle>
            <a:lvl1pPr marL="0" indent="0">
              <a:buNone/>
              <a:defRPr sz="7680"/>
            </a:lvl1pPr>
            <a:lvl2pPr marL="2194670" indent="0">
              <a:buNone/>
              <a:defRPr sz="6720"/>
            </a:lvl2pPr>
            <a:lvl3pPr marL="4389339" indent="0">
              <a:buNone/>
              <a:defRPr sz="5760"/>
            </a:lvl3pPr>
            <a:lvl4pPr marL="6584009" indent="0">
              <a:buNone/>
              <a:defRPr sz="4800"/>
            </a:lvl4pPr>
            <a:lvl5pPr marL="8778680" indent="0">
              <a:buNone/>
              <a:defRPr sz="4800"/>
            </a:lvl5pPr>
            <a:lvl6pPr marL="10973349" indent="0">
              <a:buNone/>
              <a:defRPr sz="4800"/>
            </a:lvl6pPr>
            <a:lvl7pPr marL="13168019" indent="0">
              <a:buNone/>
              <a:defRPr sz="4800"/>
            </a:lvl7pPr>
            <a:lvl8pPr marL="15362688" indent="0">
              <a:buNone/>
              <a:defRPr sz="4800"/>
            </a:lvl8pPr>
            <a:lvl9pPr marL="17557358"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5C0CDEA8-3E81-4114-8D15-6973FB1FA7D6}" type="datetimeFigureOut">
              <a:rPr lang="en-US" smtClean="0"/>
              <a:t>3/26/23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3BA56-AAB7-4980-B6D8-0EA6DEC61AFB}" type="slidenum">
              <a:rPr lang="en-US" smtClean="0"/>
              <a:t>‹#›</a:t>
            </a:fld>
            <a:endParaRPr lang="en-US"/>
          </a:p>
        </p:txBody>
      </p:sp>
    </p:spTree>
    <p:extLst>
      <p:ext uri="{BB962C8B-B14F-4D97-AF65-F5344CB8AC3E}">
        <p14:creationId xmlns:p14="http://schemas.microsoft.com/office/powerpoint/2010/main" val="328154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2" name="Title Placeholder 1"/>
          <p:cNvSpPr>
            <a:spLocks noGrp="1"/>
          </p:cNvSpPr>
          <p:nvPr>
            <p:ph type="title"/>
          </p:nvPr>
        </p:nvSpPr>
        <p:spPr>
          <a:xfrm>
            <a:off x="3017520" y="1752608"/>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1"/>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5C0CDEA8-3E81-4114-8D15-6973FB1FA7D6}" type="datetimeFigureOut">
              <a:rPr lang="en-US" smtClean="0"/>
              <a:t>3/26/23</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4B93BA56-AAB7-4980-B6D8-0EA6DEC61AFB}" type="slidenum">
              <a:rPr lang="en-US" smtClean="0"/>
              <a:t>‹#›</a:t>
            </a:fld>
            <a:endParaRPr lang="en-US"/>
          </a:p>
        </p:txBody>
      </p:sp>
    </p:spTree>
    <p:extLst>
      <p:ext uri="{BB962C8B-B14F-4D97-AF65-F5344CB8AC3E}">
        <p14:creationId xmlns:p14="http://schemas.microsoft.com/office/powerpoint/2010/main" val="23003745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339" rtl="0" eaLnBrk="1" latinLnBrk="0" hangingPunct="1">
        <a:lnSpc>
          <a:spcPct val="90000"/>
        </a:lnSpc>
        <a:spcBef>
          <a:spcPct val="0"/>
        </a:spcBef>
        <a:buNone/>
        <a:defRPr sz="21122" kern="1200">
          <a:solidFill>
            <a:schemeClr val="tx1"/>
          </a:solidFill>
          <a:latin typeface="+mj-lt"/>
          <a:ea typeface="+mj-ea"/>
          <a:cs typeface="+mj-cs"/>
        </a:defRPr>
      </a:lvl1pPr>
    </p:titleStyle>
    <p:bodyStyle>
      <a:lvl1pPr marL="1097336" indent="-1097336" algn="l" defTabSz="4389339"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2005" indent="-1097336" algn="l" defTabSz="4389339"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675" indent="-1097336" algn="l" defTabSz="4389339"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1344" indent="-1097336" algn="l" defTabSz="4389339"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6014" indent="-1097336" algn="l" defTabSz="4389339"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683" indent="-1097336" algn="l" defTabSz="4389339"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5353" indent="-1097336" algn="l" defTabSz="4389339"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60024" indent="-1097336" algn="l" defTabSz="4389339"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4693" indent="-1097336" algn="l" defTabSz="4389339"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339" rtl="0" eaLnBrk="1" latinLnBrk="0" hangingPunct="1">
        <a:defRPr sz="8640" kern="1200">
          <a:solidFill>
            <a:schemeClr val="tx1"/>
          </a:solidFill>
          <a:latin typeface="+mn-lt"/>
          <a:ea typeface="+mn-ea"/>
          <a:cs typeface="+mn-cs"/>
        </a:defRPr>
      </a:lvl1pPr>
      <a:lvl2pPr marL="2194670" algn="l" defTabSz="4389339" rtl="0" eaLnBrk="1" latinLnBrk="0" hangingPunct="1">
        <a:defRPr sz="8640" kern="1200">
          <a:solidFill>
            <a:schemeClr val="tx1"/>
          </a:solidFill>
          <a:latin typeface="+mn-lt"/>
          <a:ea typeface="+mn-ea"/>
          <a:cs typeface="+mn-cs"/>
        </a:defRPr>
      </a:lvl2pPr>
      <a:lvl3pPr marL="4389339" algn="l" defTabSz="4389339" rtl="0" eaLnBrk="1" latinLnBrk="0" hangingPunct="1">
        <a:defRPr sz="8640" kern="1200">
          <a:solidFill>
            <a:schemeClr val="tx1"/>
          </a:solidFill>
          <a:latin typeface="+mn-lt"/>
          <a:ea typeface="+mn-ea"/>
          <a:cs typeface="+mn-cs"/>
        </a:defRPr>
      </a:lvl3pPr>
      <a:lvl4pPr marL="6584009" algn="l" defTabSz="4389339" rtl="0" eaLnBrk="1" latinLnBrk="0" hangingPunct="1">
        <a:defRPr sz="8640" kern="1200">
          <a:solidFill>
            <a:schemeClr val="tx1"/>
          </a:solidFill>
          <a:latin typeface="+mn-lt"/>
          <a:ea typeface="+mn-ea"/>
          <a:cs typeface="+mn-cs"/>
        </a:defRPr>
      </a:lvl4pPr>
      <a:lvl5pPr marL="8778680" algn="l" defTabSz="4389339" rtl="0" eaLnBrk="1" latinLnBrk="0" hangingPunct="1">
        <a:defRPr sz="8640" kern="1200">
          <a:solidFill>
            <a:schemeClr val="tx1"/>
          </a:solidFill>
          <a:latin typeface="+mn-lt"/>
          <a:ea typeface="+mn-ea"/>
          <a:cs typeface="+mn-cs"/>
        </a:defRPr>
      </a:lvl5pPr>
      <a:lvl6pPr marL="10973349" algn="l" defTabSz="4389339" rtl="0" eaLnBrk="1" latinLnBrk="0" hangingPunct="1">
        <a:defRPr sz="8640" kern="1200">
          <a:solidFill>
            <a:schemeClr val="tx1"/>
          </a:solidFill>
          <a:latin typeface="+mn-lt"/>
          <a:ea typeface="+mn-ea"/>
          <a:cs typeface="+mn-cs"/>
        </a:defRPr>
      </a:lvl6pPr>
      <a:lvl7pPr marL="13168019" algn="l" defTabSz="4389339" rtl="0" eaLnBrk="1" latinLnBrk="0" hangingPunct="1">
        <a:defRPr sz="8640" kern="1200">
          <a:solidFill>
            <a:schemeClr val="tx1"/>
          </a:solidFill>
          <a:latin typeface="+mn-lt"/>
          <a:ea typeface="+mn-ea"/>
          <a:cs typeface="+mn-cs"/>
        </a:defRPr>
      </a:lvl7pPr>
      <a:lvl8pPr marL="15362688" algn="l" defTabSz="4389339" rtl="0" eaLnBrk="1" latinLnBrk="0" hangingPunct="1">
        <a:defRPr sz="8640" kern="1200">
          <a:solidFill>
            <a:schemeClr val="tx1"/>
          </a:solidFill>
          <a:latin typeface="+mn-lt"/>
          <a:ea typeface="+mn-ea"/>
          <a:cs typeface="+mn-cs"/>
        </a:defRPr>
      </a:lvl8pPr>
      <a:lvl9pPr marL="17557358" algn="l" defTabSz="4389339" rtl="0" eaLnBrk="1" latinLnBrk="0" hangingPunct="1">
        <a:defRPr sz="86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8"/>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1"/>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5C0CDEA8-3E81-4114-8D15-6973FB1FA7D6}" type="datetimeFigureOut">
              <a:rPr lang="en-US" smtClean="0"/>
              <a:t>3/26/23</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4B93BA56-AAB7-4980-B6D8-0EA6DEC61AFB}" type="slidenum">
              <a:rPr lang="en-US" smtClean="0"/>
              <a:t>‹#›</a:t>
            </a:fld>
            <a:endParaRPr lang="en-US"/>
          </a:p>
        </p:txBody>
      </p:sp>
      <p:sp>
        <p:nvSpPr>
          <p:cNvPr id="9" name="Rectangle 8"/>
          <p:cNvSpPr/>
          <p:nvPr userDrawn="1"/>
        </p:nvSpPr>
        <p:spPr>
          <a:xfrm>
            <a:off x="914400" y="914400"/>
            <a:ext cx="42062400" cy="31089600"/>
          </a:xfrm>
          <a:prstGeom prst="rect">
            <a:avLst/>
          </a:prstGeom>
          <a:solidFill>
            <a:schemeClr val="tx1"/>
          </a:solidFill>
          <a:ln w="76200" cmpd="thinThick">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solidFill>
                <a:schemeClr val="tx2"/>
              </a:solidFill>
            </a:endParaRPr>
          </a:p>
        </p:txBody>
      </p:sp>
      <p:sp>
        <p:nvSpPr>
          <p:cNvPr id="7" name="Rectangle 6"/>
          <p:cNvSpPr/>
          <p:nvPr userDrawn="1"/>
        </p:nvSpPr>
        <p:spPr>
          <a:xfrm>
            <a:off x="1371600" y="4343400"/>
            <a:ext cx="41148000" cy="457200"/>
          </a:xfrm>
          <a:prstGeom prst="rect">
            <a:avLst/>
          </a:prstGeom>
          <a:gradFill flip="none" rotWithShape="1">
            <a:gsLst>
              <a:gs pos="0">
                <a:schemeClr val="bg2"/>
              </a:gs>
              <a:gs pos="100000">
                <a:schemeClr val="tx2"/>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Tree>
    <p:extLst>
      <p:ext uri="{BB962C8B-B14F-4D97-AF65-F5344CB8AC3E}">
        <p14:creationId xmlns:p14="http://schemas.microsoft.com/office/powerpoint/2010/main" val="416721337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339" rtl="0" eaLnBrk="1" latinLnBrk="0" hangingPunct="1">
        <a:lnSpc>
          <a:spcPct val="90000"/>
        </a:lnSpc>
        <a:spcBef>
          <a:spcPct val="0"/>
        </a:spcBef>
        <a:buNone/>
        <a:defRPr sz="21122" kern="1200">
          <a:solidFill>
            <a:schemeClr val="tx1"/>
          </a:solidFill>
          <a:latin typeface="+mj-lt"/>
          <a:ea typeface="+mj-ea"/>
          <a:cs typeface="+mj-cs"/>
        </a:defRPr>
      </a:lvl1pPr>
    </p:titleStyle>
    <p:bodyStyle>
      <a:lvl1pPr marL="1097336" indent="-1097336" algn="l" defTabSz="4389339"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2005" indent="-1097336" algn="l" defTabSz="4389339"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675" indent="-1097336" algn="l" defTabSz="4389339"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1344" indent="-1097336" algn="l" defTabSz="4389339"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6014" indent="-1097336" algn="l" defTabSz="4389339"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683" indent="-1097336" algn="l" defTabSz="4389339"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5353" indent="-1097336" algn="l" defTabSz="4389339"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60024" indent="-1097336" algn="l" defTabSz="4389339"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4693" indent="-1097336" algn="l" defTabSz="4389339"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339" rtl="0" eaLnBrk="1" latinLnBrk="0" hangingPunct="1">
        <a:defRPr sz="8640" kern="1200">
          <a:solidFill>
            <a:schemeClr val="tx1"/>
          </a:solidFill>
          <a:latin typeface="+mn-lt"/>
          <a:ea typeface="+mn-ea"/>
          <a:cs typeface="+mn-cs"/>
        </a:defRPr>
      </a:lvl1pPr>
      <a:lvl2pPr marL="2194670" algn="l" defTabSz="4389339" rtl="0" eaLnBrk="1" latinLnBrk="0" hangingPunct="1">
        <a:defRPr sz="8640" kern="1200">
          <a:solidFill>
            <a:schemeClr val="tx1"/>
          </a:solidFill>
          <a:latin typeface="+mn-lt"/>
          <a:ea typeface="+mn-ea"/>
          <a:cs typeface="+mn-cs"/>
        </a:defRPr>
      </a:lvl2pPr>
      <a:lvl3pPr marL="4389339" algn="l" defTabSz="4389339" rtl="0" eaLnBrk="1" latinLnBrk="0" hangingPunct="1">
        <a:defRPr sz="8640" kern="1200">
          <a:solidFill>
            <a:schemeClr val="tx1"/>
          </a:solidFill>
          <a:latin typeface="+mn-lt"/>
          <a:ea typeface="+mn-ea"/>
          <a:cs typeface="+mn-cs"/>
        </a:defRPr>
      </a:lvl3pPr>
      <a:lvl4pPr marL="6584009" algn="l" defTabSz="4389339" rtl="0" eaLnBrk="1" latinLnBrk="0" hangingPunct="1">
        <a:defRPr sz="8640" kern="1200">
          <a:solidFill>
            <a:schemeClr val="tx1"/>
          </a:solidFill>
          <a:latin typeface="+mn-lt"/>
          <a:ea typeface="+mn-ea"/>
          <a:cs typeface="+mn-cs"/>
        </a:defRPr>
      </a:lvl4pPr>
      <a:lvl5pPr marL="8778680" algn="l" defTabSz="4389339" rtl="0" eaLnBrk="1" latinLnBrk="0" hangingPunct="1">
        <a:defRPr sz="8640" kern="1200">
          <a:solidFill>
            <a:schemeClr val="tx1"/>
          </a:solidFill>
          <a:latin typeface="+mn-lt"/>
          <a:ea typeface="+mn-ea"/>
          <a:cs typeface="+mn-cs"/>
        </a:defRPr>
      </a:lvl5pPr>
      <a:lvl6pPr marL="10973349" algn="l" defTabSz="4389339" rtl="0" eaLnBrk="1" latinLnBrk="0" hangingPunct="1">
        <a:defRPr sz="8640" kern="1200">
          <a:solidFill>
            <a:schemeClr val="tx1"/>
          </a:solidFill>
          <a:latin typeface="+mn-lt"/>
          <a:ea typeface="+mn-ea"/>
          <a:cs typeface="+mn-cs"/>
        </a:defRPr>
      </a:lvl6pPr>
      <a:lvl7pPr marL="13168019" algn="l" defTabSz="4389339" rtl="0" eaLnBrk="1" latinLnBrk="0" hangingPunct="1">
        <a:defRPr sz="8640" kern="1200">
          <a:solidFill>
            <a:schemeClr val="tx1"/>
          </a:solidFill>
          <a:latin typeface="+mn-lt"/>
          <a:ea typeface="+mn-ea"/>
          <a:cs typeface="+mn-cs"/>
        </a:defRPr>
      </a:lvl7pPr>
      <a:lvl8pPr marL="15362688" algn="l" defTabSz="4389339" rtl="0" eaLnBrk="1" latinLnBrk="0" hangingPunct="1">
        <a:defRPr sz="8640" kern="1200">
          <a:solidFill>
            <a:schemeClr val="tx1"/>
          </a:solidFill>
          <a:latin typeface="+mn-lt"/>
          <a:ea typeface="+mn-ea"/>
          <a:cs typeface="+mn-cs"/>
        </a:defRPr>
      </a:lvl8pPr>
      <a:lvl9pPr marL="17557358" algn="l" defTabSz="4389339" rtl="0" eaLnBrk="1" latinLnBrk="0" hangingPunct="1">
        <a:defRPr sz="86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43891200" cy="365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p>
        </p:txBody>
      </p:sp>
      <p:sp>
        <p:nvSpPr>
          <p:cNvPr id="11" name="Rectangle 10"/>
          <p:cNvSpPr/>
          <p:nvPr userDrawn="1"/>
        </p:nvSpPr>
        <p:spPr>
          <a:xfrm>
            <a:off x="0" y="0"/>
            <a:ext cx="4572000"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p>
        </p:txBody>
      </p:sp>
      <p:pic>
        <p:nvPicPr>
          <p:cNvPr id="8" name="Picture 7"/>
          <p:cNvPicPr>
            <a:picLocks noChangeAspect="1"/>
          </p:cNvPicPr>
          <p:nvPr userDrawn="1"/>
        </p:nvPicPr>
        <p:blipFill>
          <a:blip r:embed="rId13"/>
          <a:stretch>
            <a:fillRect/>
          </a:stretch>
        </p:blipFill>
        <p:spPr>
          <a:xfrm>
            <a:off x="17147475" y="14687325"/>
            <a:ext cx="9596251" cy="3543750"/>
          </a:xfrm>
          <a:prstGeom prst="rect">
            <a:avLst/>
          </a:prstGeom>
        </p:spPr>
      </p:pic>
      <p:sp>
        <p:nvSpPr>
          <p:cNvPr id="9" name="Rectangle 8"/>
          <p:cNvSpPr/>
          <p:nvPr userDrawn="1"/>
        </p:nvSpPr>
        <p:spPr>
          <a:xfrm>
            <a:off x="4572000" y="0"/>
            <a:ext cx="914400" cy="365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p>
        </p:txBody>
      </p:sp>
      <p:sp>
        <p:nvSpPr>
          <p:cNvPr id="10" name="Rectangle 9"/>
          <p:cNvSpPr/>
          <p:nvPr userDrawn="1"/>
        </p:nvSpPr>
        <p:spPr>
          <a:xfrm>
            <a:off x="5486400" y="0"/>
            <a:ext cx="457200" cy="365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p>
        </p:txBody>
      </p:sp>
      <p:sp>
        <p:nvSpPr>
          <p:cNvPr id="13" name="Rectangle 12"/>
          <p:cNvSpPr/>
          <p:nvPr userDrawn="1"/>
        </p:nvSpPr>
        <p:spPr>
          <a:xfrm>
            <a:off x="0" y="32461200"/>
            <a:ext cx="438912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p>
        </p:txBody>
      </p:sp>
      <p:sp>
        <p:nvSpPr>
          <p:cNvPr id="14" name="Rectangle 13"/>
          <p:cNvSpPr/>
          <p:nvPr userDrawn="1"/>
        </p:nvSpPr>
        <p:spPr>
          <a:xfrm>
            <a:off x="0" y="32004000"/>
            <a:ext cx="438912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p>
        </p:txBody>
      </p:sp>
      <p:sp>
        <p:nvSpPr>
          <p:cNvPr id="15" name="Rectangle 14"/>
          <p:cNvSpPr/>
          <p:nvPr userDrawn="1"/>
        </p:nvSpPr>
        <p:spPr>
          <a:xfrm>
            <a:off x="0" y="32004000"/>
            <a:ext cx="4572000"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p>
        </p:txBody>
      </p:sp>
      <p:sp>
        <p:nvSpPr>
          <p:cNvPr id="16" name="Rectangle 15"/>
          <p:cNvSpPr/>
          <p:nvPr userDrawn="1"/>
        </p:nvSpPr>
        <p:spPr>
          <a:xfrm>
            <a:off x="4572000" y="32004000"/>
            <a:ext cx="4572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p>
        </p:txBody>
      </p:sp>
    </p:spTree>
    <p:extLst>
      <p:ext uri="{BB962C8B-B14F-4D97-AF65-F5344CB8AC3E}">
        <p14:creationId xmlns:p14="http://schemas.microsoft.com/office/powerpoint/2010/main" val="1593729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389339" rtl="0" eaLnBrk="1" latinLnBrk="0" hangingPunct="1">
        <a:lnSpc>
          <a:spcPct val="90000"/>
        </a:lnSpc>
        <a:spcBef>
          <a:spcPct val="0"/>
        </a:spcBef>
        <a:buNone/>
        <a:defRPr sz="21122" kern="1200">
          <a:solidFill>
            <a:schemeClr val="tx1"/>
          </a:solidFill>
          <a:latin typeface="+mj-lt"/>
          <a:ea typeface="+mj-ea"/>
          <a:cs typeface="+mj-cs"/>
        </a:defRPr>
      </a:lvl1pPr>
    </p:titleStyle>
    <p:bodyStyle>
      <a:lvl1pPr marL="1097336" indent="-1097336" algn="l" defTabSz="4389339"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2005" indent="-1097336" algn="l" defTabSz="4389339"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675" indent="-1097336" algn="l" defTabSz="4389339"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1344" indent="-1097336" algn="l" defTabSz="4389339"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6014" indent="-1097336" algn="l" defTabSz="4389339"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683" indent="-1097336" algn="l" defTabSz="4389339"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5353" indent="-1097336" algn="l" defTabSz="4389339"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60024" indent="-1097336" algn="l" defTabSz="4389339"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4693" indent="-1097336" algn="l" defTabSz="4389339"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339" rtl="0" eaLnBrk="1" latinLnBrk="0" hangingPunct="1">
        <a:defRPr sz="8640" kern="1200">
          <a:solidFill>
            <a:schemeClr val="tx1"/>
          </a:solidFill>
          <a:latin typeface="+mn-lt"/>
          <a:ea typeface="+mn-ea"/>
          <a:cs typeface="+mn-cs"/>
        </a:defRPr>
      </a:lvl1pPr>
      <a:lvl2pPr marL="2194670" algn="l" defTabSz="4389339" rtl="0" eaLnBrk="1" latinLnBrk="0" hangingPunct="1">
        <a:defRPr sz="8640" kern="1200">
          <a:solidFill>
            <a:schemeClr val="tx1"/>
          </a:solidFill>
          <a:latin typeface="+mn-lt"/>
          <a:ea typeface="+mn-ea"/>
          <a:cs typeface="+mn-cs"/>
        </a:defRPr>
      </a:lvl2pPr>
      <a:lvl3pPr marL="4389339" algn="l" defTabSz="4389339" rtl="0" eaLnBrk="1" latinLnBrk="0" hangingPunct="1">
        <a:defRPr sz="8640" kern="1200">
          <a:solidFill>
            <a:schemeClr val="tx1"/>
          </a:solidFill>
          <a:latin typeface="+mn-lt"/>
          <a:ea typeface="+mn-ea"/>
          <a:cs typeface="+mn-cs"/>
        </a:defRPr>
      </a:lvl3pPr>
      <a:lvl4pPr marL="6584009" algn="l" defTabSz="4389339" rtl="0" eaLnBrk="1" latinLnBrk="0" hangingPunct="1">
        <a:defRPr sz="8640" kern="1200">
          <a:solidFill>
            <a:schemeClr val="tx1"/>
          </a:solidFill>
          <a:latin typeface="+mn-lt"/>
          <a:ea typeface="+mn-ea"/>
          <a:cs typeface="+mn-cs"/>
        </a:defRPr>
      </a:lvl4pPr>
      <a:lvl5pPr marL="8778680" algn="l" defTabSz="4389339" rtl="0" eaLnBrk="1" latinLnBrk="0" hangingPunct="1">
        <a:defRPr sz="8640" kern="1200">
          <a:solidFill>
            <a:schemeClr val="tx1"/>
          </a:solidFill>
          <a:latin typeface="+mn-lt"/>
          <a:ea typeface="+mn-ea"/>
          <a:cs typeface="+mn-cs"/>
        </a:defRPr>
      </a:lvl5pPr>
      <a:lvl6pPr marL="10973349" algn="l" defTabSz="4389339" rtl="0" eaLnBrk="1" latinLnBrk="0" hangingPunct="1">
        <a:defRPr sz="8640" kern="1200">
          <a:solidFill>
            <a:schemeClr val="tx1"/>
          </a:solidFill>
          <a:latin typeface="+mn-lt"/>
          <a:ea typeface="+mn-ea"/>
          <a:cs typeface="+mn-cs"/>
        </a:defRPr>
      </a:lvl6pPr>
      <a:lvl7pPr marL="13168019" algn="l" defTabSz="4389339" rtl="0" eaLnBrk="1" latinLnBrk="0" hangingPunct="1">
        <a:defRPr sz="8640" kern="1200">
          <a:solidFill>
            <a:schemeClr val="tx1"/>
          </a:solidFill>
          <a:latin typeface="+mn-lt"/>
          <a:ea typeface="+mn-ea"/>
          <a:cs typeface="+mn-cs"/>
        </a:defRPr>
      </a:lvl7pPr>
      <a:lvl8pPr marL="15362688" algn="l" defTabSz="4389339" rtl="0" eaLnBrk="1" latinLnBrk="0" hangingPunct="1">
        <a:defRPr sz="8640" kern="1200">
          <a:solidFill>
            <a:schemeClr val="tx1"/>
          </a:solidFill>
          <a:latin typeface="+mn-lt"/>
          <a:ea typeface="+mn-ea"/>
          <a:cs typeface="+mn-cs"/>
        </a:defRPr>
      </a:lvl8pPr>
      <a:lvl9pPr marL="17557358" algn="l" defTabSz="4389339"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8" Type="http://schemas.openxmlformats.org/officeDocument/2006/relationships/image" Target="../media/image6.jpg"/><Relationship Id="rId3" Type="http://schemas.openxmlformats.org/officeDocument/2006/relationships/image" Target="../media/image3.png"/><Relationship Id="rId7" Type="http://schemas.openxmlformats.org/officeDocument/2006/relationships/diagramColors" Target="../diagrams/colors1.xml"/><Relationship Id="rId1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customXml" Target="../ink/ink1.xml"/><Relationship Id="rId19" Type="http://schemas.openxmlformats.org/officeDocument/2006/relationships/image" Target="../media/image7.png"/><Relationship Id="rId4" Type="http://schemas.openxmlformats.org/officeDocument/2006/relationships/diagramData" Target="../diagrams/data1.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30175200" y="7834570"/>
            <a:ext cx="12801600" cy="24953516"/>
          </a:xfrm>
          <a:prstGeom prst="roundRect">
            <a:avLst>
              <a:gd name="adj" fmla="val 1539"/>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effectLst/>
                <a:ea typeface="Calibri" panose="020F0502020204030204" pitchFamily="34" charset="0"/>
                <a:cs typeface="Times New Roman" panose="02020603050405020304" pitchFamily="18" charset="0"/>
              </a:rPr>
              <a:t>hierarchical linear models (HLM) to examine the differences in spectral density at three wavelengths (alpha, beta, theta) recorded across four different epoch categories: pre-success/post-success, pre-success/post-fail, pre-fail/post-success, and pre-fail/post-fail.</a:t>
            </a:r>
            <a:endParaRPr lang="en-US" sz="1286" dirty="0"/>
          </a:p>
        </p:txBody>
      </p:sp>
      <p:sp>
        <p:nvSpPr>
          <p:cNvPr id="6" name="Rounded Rectangle 5"/>
          <p:cNvSpPr/>
          <p:nvPr/>
        </p:nvSpPr>
        <p:spPr>
          <a:xfrm>
            <a:off x="14101284" y="7834570"/>
            <a:ext cx="14702315" cy="24953517"/>
          </a:xfrm>
          <a:prstGeom prst="roundRect">
            <a:avLst>
              <a:gd name="adj" fmla="val 1377"/>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dirty="0"/>
          </a:p>
        </p:txBody>
      </p:sp>
      <p:sp>
        <p:nvSpPr>
          <p:cNvPr id="13" name="TextBox 12"/>
          <p:cNvSpPr txBox="1"/>
          <p:nvPr/>
        </p:nvSpPr>
        <p:spPr>
          <a:xfrm>
            <a:off x="1367456" y="123665"/>
            <a:ext cx="41833801" cy="6231493"/>
          </a:xfrm>
          <a:prstGeom prst="roundRect">
            <a:avLst/>
          </a:prstGeom>
          <a:solidFill>
            <a:schemeClr val="bg1"/>
          </a:solidFill>
          <a:effectLst>
            <a:innerShdw blurRad="114300">
              <a:prstClr val="black"/>
            </a:innerShdw>
          </a:effectLst>
        </p:spPr>
        <p:txBody>
          <a:bodyPr wrap="square" rtlCol="0">
            <a:spAutoFit/>
            <a:scene3d>
              <a:camera prst="orthographicFront"/>
              <a:lightRig rig="threePt" dir="t"/>
            </a:scene3d>
            <a:sp3d extrusionH="57150">
              <a:bevelT w="38100" h="38100" prst="angle"/>
            </a:sp3d>
          </a:bodyPr>
          <a:lstStyle/>
          <a:p>
            <a:pPr algn="ctr"/>
            <a:r>
              <a:rPr lang="en-US" sz="9600" b="1" dirty="0">
                <a:latin typeface="Calibri" panose="020F0502020204030204" pitchFamily="34" charset="0"/>
                <a:cs typeface="Calibri" panose="020F0502020204030204" pitchFamily="34" charset="0"/>
              </a:rPr>
              <a:t>  Assessment of Brain Function and Putting Performance of </a:t>
            </a:r>
          </a:p>
          <a:p>
            <a:pPr algn="ctr"/>
            <a:r>
              <a:rPr lang="en-US" sz="9600" b="1" dirty="0">
                <a:latin typeface="Calibri" panose="020F0502020204030204" pitchFamily="34" charset="0"/>
                <a:cs typeface="Calibri" panose="020F0502020204030204" pitchFamily="34" charset="0"/>
              </a:rPr>
              <a:t>Collegiate Golfers</a:t>
            </a:r>
            <a:endParaRPr lang="en-US" sz="9600" b="1" dirty="0">
              <a:solidFill>
                <a:schemeClr val="bg1"/>
              </a:solidFill>
              <a:effectLst>
                <a:outerShdw blurRad="38100" dist="38100" dir="2700000" algn="tl">
                  <a:srgbClr val="000000">
                    <a:alpha val="43137"/>
                  </a:srgbClr>
                </a:outerShdw>
              </a:effectLst>
              <a:latin typeface="Gotham" panose="02000504050000020004" pitchFamily="2" charset="0"/>
              <a:cs typeface="Arial" panose="020B0604020202020204" pitchFamily="34" charset="0"/>
            </a:endParaRPr>
          </a:p>
          <a:p>
            <a:endParaRPr lang="en-US" sz="2400" b="1" dirty="0">
              <a:solidFill>
                <a:schemeClr val="bg1"/>
              </a:solidFill>
              <a:effectLst>
                <a:outerShdw blurRad="38100" dist="38100" dir="2700000" algn="tl">
                  <a:srgbClr val="000000">
                    <a:alpha val="43137"/>
                  </a:srgbClr>
                </a:outerShdw>
              </a:effectLst>
              <a:latin typeface="Gotham" panose="02000504050000020004" pitchFamily="2" charset="0"/>
              <a:cs typeface="Arial" panose="020B0604020202020204" pitchFamily="34" charset="0"/>
            </a:endParaRPr>
          </a:p>
          <a:p>
            <a:pPr algn="ctr"/>
            <a:r>
              <a:rPr lang="en-US" sz="4800" dirty="0">
                <a:effectLst/>
                <a:latin typeface="Calibri" panose="020F0502020204030204" pitchFamily="34" charset="0"/>
              </a:rPr>
              <a:t>Marissa Bonsangue</a:t>
            </a:r>
            <a:r>
              <a:rPr lang="en-US" sz="4800" dirty="0">
                <a:latin typeface="Calibri" panose="020F0502020204030204" pitchFamily="34" charset="0"/>
              </a:rPr>
              <a:t>, </a:t>
            </a:r>
            <a:r>
              <a:rPr lang="en-US" sz="4800" dirty="0">
                <a:effectLst/>
                <a:latin typeface="Calibri" panose="020F0502020204030204" pitchFamily="34" charset="0"/>
              </a:rPr>
              <a:t>Pradeep </a:t>
            </a:r>
            <a:r>
              <a:rPr lang="en-US" sz="4800" dirty="0" err="1">
                <a:effectLst/>
                <a:latin typeface="Calibri" panose="020F0502020204030204" pitchFamily="34" charset="0"/>
              </a:rPr>
              <a:t>Vanguri</a:t>
            </a:r>
            <a:r>
              <a:rPr lang="en-US" sz="4800" dirty="0">
                <a:effectLst/>
                <a:latin typeface="Calibri" panose="020F0502020204030204" pitchFamily="34" charset="0"/>
              </a:rPr>
              <a:t>, PhD, LAT, ATC, Amani Khan, Valerie G. </a:t>
            </a:r>
            <a:r>
              <a:rPr lang="en-US" sz="4800" dirty="0" err="1">
                <a:effectLst/>
                <a:latin typeface="Calibri" panose="020F0502020204030204" pitchFamily="34" charset="0"/>
              </a:rPr>
              <a:t>Starratt</a:t>
            </a:r>
            <a:r>
              <a:rPr lang="en-US" sz="4800" dirty="0">
                <a:effectLst/>
                <a:latin typeface="Calibri" panose="020F0502020204030204" pitchFamily="34" charset="0"/>
              </a:rPr>
              <a:t>, PhD</a:t>
            </a:r>
          </a:p>
          <a:p>
            <a:pPr algn="ctr"/>
            <a:r>
              <a:rPr lang="en-US" sz="4800" dirty="0">
                <a:latin typeface="Calibri" panose="020F0502020204030204" pitchFamily="34" charset="0"/>
              </a:rPr>
              <a:t>Pallavi Patel College of Health Care Sciences </a:t>
            </a:r>
          </a:p>
          <a:p>
            <a:pPr algn="ctr"/>
            <a:r>
              <a:rPr lang="en-US" sz="4800" dirty="0">
                <a:latin typeface="Calibri" panose="020F0502020204030204" pitchFamily="34" charset="0"/>
              </a:rPr>
              <a:t>Exercise and Sports Science </a:t>
            </a:r>
            <a:endParaRPr lang="en-US" sz="4800" dirty="0"/>
          </a:p>
        </p:txBody>
      </p:sp>
      <p:sp>
        <p:nvSpPr>
          <p:cNvPr id="28" name="Rectangle 27"/>
          <p:cNvSpPr/>
          <p:nvPr/>
        </p:nvSpPr>
        <p:spPr>
          <a:xfrm>
            <a:off x="14922745" y="13159592"/>
            <a:ext cx="13487400" cy="1262012"/>
          </a:xfrm>
          <a:prstGeom prst="rect">
            <a:avLst/>
          </a:prstGeom>
        </p:spPr>
        <p:txBody>
          <a:bodyPr wrap="square">
            <a:spAutoFit/>
          </a:bodyPr>
          <a:lstStyle/>
          <a:p>
            <a:r>
              <a:rPr lang="en-US" sz="2400" dirty="0">
                <a:latin typeface="Gotham" panose="02000504050000020004" pitchFamily="2" charset="0"/>
                <a:cs typeface="Arial" panose="020B0604020202020204" pitchFamily="34" charset="0"/>
              </a:rPr>
              <a:t>Figure 2: Discusses three reasons why our experiment is different from similar research. This experiment includes external factors, uses varied putting distances, and uses an outdoor putting surface.</a:t>
            </a:r>
          </a:p>
          <a:p>
            <a:endParaRPr lang="en-US" sz="2801" dirty="0">
              <a:latin typeface="Gotham" panose="02000504050000020004" pitchFamily="2" charset="0"/>
              <a:cs typeface="Arial" panose="020B0604020202020204" pitchFamily="34" charset="0"/>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808" y="607750"/>
            <a:ext cx="3118782" cy="2693212"/>
          </a:xfrm>
          <a:prstGeom prst="rect">
            <a:avLst/>
          </a:prstGeom>
        </p:spPr>
      </p:pic>
      <p:sp>
        <p:nvSpPr>
          <p:cNvPr id="2" name="TextBox 1">
            <a:extLst>
              <a:ext uri="{FF2B5EF4-FFF2-40B4-BE49-F238E27FC236}">
                <a16:creationId xmlns:a16="http://schemas.microsoft.com/office/drawing/2014/main" id="{4618443C-1404-D984-A31F-76493EBE59FB}"/>
              </a:ext>
            </a:extLst>
          </p:cNvPr>
          <p:cNvSpPr txBox="1"/>
          <p:nvPr/>
        </p:nvSpPr>
        <p:spPr>
          <a:xfrm>
            <a:off x="10363200" y="792480"/>
            <a:ext cx="184731" cy="369332"/>
          </a:xfrm>
          <a:prstGeom prst="rect">
            <a:avLst/>
          </a:prstGeom>
          <a:noFill/>
        </p:spPr>
        <p:txBody>
          <a:bodyPr wrap="none" rtlCol="0">
            <a:spAutoFit/>
          </a:bodyPr>
          <a:lstStyle/>
          <a:p>
            <a:endParaRPr lang="en-US" dirty="0"/>
          </a:p>
        </p:txBody>
      </p:sp>
      <p:graphicFrame>
        <p:nvGraphicFramePr>
          <p:cNvPr id="5" name="Diagram 4">
            <a:extLst>
              <a:ext uri="{FF2B5EF4-FFF2-40B4-BE49-F238E27FC236}">
                <a16:creationId xmlns:a16="http://schemas.microsoft.com/office/drawing/2014/main" id="{B257D105-EDE2-6F00-1A4E-1AE255323BA0}"/>
              </a:ext>
            </a:extLst>
          </p:cNvPr>
          <p:cNvGraphicFramePr/>
          <p:nvPr>
            <p:extLst>
              <p:ext uri="{D42A27DB-BD31-4B8C-83A1-F6EECF244321}">
                <p14:modId xmlns:p14="http://schemas.microsoft.com/office/powerpoint/2010/main" val="34652859"/>
              </p:ext>
            </p:extLst>
          </p:nvPr>
        </p:nvGraphicFramePr>
        <p:xfrm>
          <a:off x="15600544" y="8155077"/>
          <a:ext cx="11255244" cy="44927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14">
            <a:extLst>
              <a:ext uri="{FF2B5EF4-FFF2-40B4-BE49-F238E27FC236}">
                <a16:creationId xmlns:a16="http://schemas.microsoft.com/office/drawing/2014/main" id="{09E0AE9E-CB3E-9E38-7043-AD4C2E09F9FD}"/>
              </a:ext>
            </a:extLst>
          </p:cNvPr>
          <p:cNvPicPr>
            <a:picLocks noChangeAspect="1"/>
          </p:cNvPicPr>
          <p:nvPr/>
        </p:nvPicPr>
        <p:blipFill rotWithShape="1">
          <a:blip r:embed="rId9"/>
          <a:srcRect l="4494"/>
          <a:stretch/>
        </p:blipFill>
        <p:spPr>
          <a:xfrm>
            <a:off x="14255625" y="15087894"/>
            <a:ext cx="14393631" cy="8666194"/>
          </a:xfrm>
          <a:prstGeom prst="rect">
            <a:avLst/>
          </a:prstGeom>
        </p:spPr>
      </p:pic>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20BE24B0-B599-CBFC-E783-E80E371F49D0}"/>
                  </a:ext>
                </a:extLst>
              </p14:cNvPr>
              <p14:cNvContentPartPr/>
              <p14:nvPr/>
            </p14:nvContentPartPr>
            <p14:xfrm>
              <a:off x="-7901520" y="19696440"/>
              <a:ext cx="360" cy="360"/>
            </p14:xfrm>
          </p:contentPart>
        </mc:Choice>
        <mc:Fallback xmlns="">
          <p:pic>
            <p:nvPicPr>
              <p:cNvPr id="17" name="Ink 16">
                <a:extLst>
                  <a:ext uri="{FF2B5EF4-FFF2-40B4-BE49-F238E27FC236}">
                    <a16:creationId xmlns:a16="http://schemas.microsoft.com/office/drawing/2014/main" id="{20BE24B0-B599-CBFC-E783-E80E371F49D0}"/>
                  </a:ext>
                </a:extLst>
              </p:cNvPr>
              <p:cNvPicPr/>
              <p:nvPr/>
            </p:nvPicPr>
            <p:blipFill>
              <a:blip r:embed="rId16"/>
              <a:stretch>
                <a:fillRect/>
              </a:stretch>
            </p:blipFill>
            <p:spPr>
              <a:xfrm>
                <a:off x="-7910520" y="19687440"/>
                <a:ext cx="18000" cy="18000"/>
              </a:xfrm>
              <a:prstGeom prst="rect">
                <a:avLst/>
              </a:prstGeom>
            </p:spPr>
          </p:pic>
        </mc:Fallback>
      </mc:AlternateContent>
      <p:pic>
        <p:nvPicPr>
          <p:cNvPr id="29" name="Picture 28" descr="Qr code&#10;&#10;Description automatically generated">
            <a:extLst>
              <a:ext uri="{FF2B5EF4-FFF2-40B4-BE49-F238E27FC236}">
                <a16:creationId xmlns:a16="http://schemas.microsoft.com/office/drawing/2014/main" id="{F8816941-000C-1B24-85F2-3AD177A5F10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552120" y="977146"/>
            <a:ext cx="3784600" cy="3822700"/>
          </a:xfrm>
          <a:prstGeom prst="rect">
            <a:avLst/>
          </a:prstGeom>
        </p:spPr>
      </p:pic>
      <p:graphicFrame>
        <p:nvGraphicFramePr>
          <p:cNvPr id="33" name="Table 36">
            <a:extLst>
              <a:ext uri="{FF2B5EF4-FFF2-40B4-BE49-F238E27FC236}">
                <a16:creationId xmlns:a16="http://schemas.microsoft.com/office/drawing/2014/main" id="{B202F5B2-B26F-3D80-870C-7FD6A0ECB5EB}"/>
              </a:ext>
            </a:extLst>
          </p:cNvPr>
          <p:cNvGraphicFramePr>
            <a:graphicFrameLocks noGrp="1"/>
          </p:cNvGraphicFramePr>
          <p:nvPr>
            <p:extLst>
              <p:ext uri="{D42A27DB-BD31-4B8C-83A1-F6EECF244321}">
                <p14:modId xmlns:p14="http://schemas.microsoft.com/office/powerpoint/2010/main" val="3721740044"/>
              </p:ext>
            </p:extLst>
          </p:nvPr>
        </p:nvGraphicFramePr>
        <p:xfrm>
          <a:off x="15252453" y="25861491"/>
          <a:ext cx="12929092" cy="5017653"/>
        </p:xfrm>
        <a:graphic>
          <a:graphicData uri="http://schemas.openxmlformats.org/drawingml/2006/table">
            <a:tbl>
              <a:tblPr firstRow="1" bandRow="1">
                <a:tableStyleId>{68D230F3-CF80-4859-8CE7-A43EE81993B5}</a:tableStyleId>
              </a:tblPr>
              <a:tblGrid>
                <a:gridCol w="4397419">
                  <a:extLst>
                    <a:ext uri="{9D8B030D-6E8A-4147-A177-3AD203B41FA5}">
                      <a16:colId xmlns:a16="http://schemas.microsoft.com/office/drawing/2014/main" val="2115902145"/>
                    </a:ext>
                  </a:extLst>
                </a:gridCol>
                <a:gridCol w="8531673">
                  <a:extLst>
                    <a:ext uri="{9D8B030D-6E8A-4147-A177-3AD203B41FA5}">
                      <a16:colId xmlns:a16="http://schemas.microsoft.com/office/drawing/2014/main" val="3579936344"/>
                    </a:ext>
                  </a:extLst>
                </a:gridCol>
              </a:tblGrid>
              <a:tr h="607851">
                <a:tc>
                  <a:txBody>
                    <a:bodyPr/>
                    <a:lstStyle/>
                    <a:p>
                      <a:r>
                        <a:rPr lang="en-US" sz="3600" dirty="0"/>
                        <a:t>Type of brain wave </a:t>
                      </a:r>
                    </a:p>
                  </a:txBody>
                  <a:tcPr/>
                </a:tc>
                <a:tc>
                  <a:txBody>
                    <a:bodyPr/>
                    <a:lstStyle/>
                    <a:p>
                      <a:r>
                        <a:rPr lang="en-US" sz="3600" dirty="0"/>
                        <a:t>Function</a:t>
                      </a:r>
                    </a:p>
                  </a:txBody>
                  <a:tcPr/>
                </a:tc>
                <a:extLst>
                  <a:ext uri="{0D108BD9-81ED-4DB2-BD59-A6C34878D82A}">
                    <a16:rowId xmlns:a16="http://schemas.microsoft.com/office/drawing/2014/main" val="910160765"/>
                  </a:ext>
                </a:extLst>
              </a:tr>
              <a:tr h="1239364">
                <a:tc>
                  <a:txBody>
                    <a:bodyPr/>
                    <a:lstStyle/>
                    <a:p>
                      <a:r>
                        <a:rPr lang="en-US" sz="3600" dirty="0"/>
                        <a:t>Alpha (8-12 Hz)</a:t>
                      </a:r>
                    </a:p>
                  </a:txBody>
                  <a:tcPr/>
                </a:tc>
                <a:tc>
                  <a:txBody>
                    <a:bodyPr/>
                    <a:lstStyle/>
                    <a:p>
                      <a:r>
                        <a:rPr lang="en-US" sz="3600" b="0" kern="1200" dirty="0">
                          <a:solidFill>
                            <a:schemeClr val="dk1"/>
                          </a:solidFill>
                          <a:effectLst/>
                        </a:rPr>
                        <a:t>state of relaxation, passive attention. </a:t>
                      </a:r>
                      <a:endParaRPr lang="en-US" sz="3600" dirty="0"/>
                    </a:p>
                  </a:txBody>
                  <a:tcPr/>
                </a:tc>
                <a:extLst>
                  <a:ext uri="{0D108BD9-81ED-4DB2-BD59-A6C34878D82A}">
                    <a16:rowId xmlns:a16="http://schemas.microsoft.com/office/drawing/2014/main" val="141180566"/>
                  </a:ext>
                </a:extLst>
              </a:tr>
              <a:tr h="1399471">
                <a:tc>
                  <a:txBody>
                    <a:bodyPr/>
                    <a:lstStyle/>
                    <a:p>
                      <a:r>
                        <a:rPr lang="en-US" sz="3600" dirty="0"/>
                        <a:t>Beta (12-35 Hz)</a:t>
                      </a:r>
                    </a:p>
                  </a:txBody>
                  <a:tcPr>
                    <a:solidFill>
                      <a:srgbClr val="B3EDE9"/>
                    </a:solidFill>
                  </a:tcPr>
                </a:tc>
                <a:tc>
                  <a:txBody>
                    <a:bodyPr/>
                    <a:lstStyle/>
                    <a:p>
                      <a:r>
                        <a:rPr lang="en-US" sz="3600" b="0" kern="1200" dirty="0">
                          <a:solidFill>
                            <a:schemeClr val="dk1"/>
                          </a:solidFill>
                          <a:effectLst/>
                        </a:rPr>
                        <a:t>state of alertness and mental activity; anxiety dominant </a:t>
                      </a:r>
                      <a:endParaRPr lang="en-US" sz="3600" dirty="0"/>
                    </a:p>
                  </a:txBody>
                  <a:tcPr>
                    <a:solidFill>
                      <a:srgbClr val="B3EDE9"/>
                    </a:solidFill>
                  </a:tcPr>
                </a:tc>
                <a:extLst>
                  <a:ext uri="{0D108BD9-81ED-4DB2-BD59-A6C34878D82A}">
                    <a16:rowId xmlns:a16="http://schemas.microsoft.com/office/drawing/2014/main" val="2147393107"/>
                  </a:ext>
                </a:extLst>
              </a:tr>
              <a:tr h="1738738">
                <a:tc>
                  <a:txBody>
                    <a:bodyPr/>
                    <a:lstStyle/>
                    <a:p>
                      <a:r>
                        <a:rPr lang="en-US" sz="3600" dirty="0"/>
                        <a:t>Theta (4-8 Hz)</a:t>
                      </a:r>
                    </a:p>
                  </a:txBody>
                  <a:tcPr>
                    <a:solidFill>
                      <a:srgbClr val="A0BBDC"/>
                    </a:solidFill>
                  </a:tcPr>
                </a:tc>
                <a:tc>
                  <a:txBody>
                    <a:bodyPr/>
                    <a:lstStyle/>
                    <a:p>
                      <a:r>
                        <a:rPr lang="en-US" sz="3600" b="0" kern="1200" dirty="0">
                          <a:solidFill>
                            <a:schemeClr val="dk1"/>
                          </a:solidFill>
                          <a:effectLst/>
                        </a:rPr>
                        <a:t>state of deep relaxation and inward focus; can help reduce stress</a:t>
                      </a:r>
                      <a:endParaRPr lang="en-US" sz="3600" dirty="0"/>
                    </a:p>
                  </a:txBody>
                  <a:tcPr>
                    <a:solidFill>
                      <a:srgbClr val="A0BBDC"/>
                    </a:solidFill>
                  </a:tcPr>
                </a:tc>
                <a:extLst>
                  <a:ext uri="{0D108BD9-81ED-4DB2-BD59-A6C34878D82A}">
                    <a16:rowId xmlns:a16="http://schemas.microsoft.com/office/drawing/2014/main" val="3472734048"/>
                  </a:ext>
                </a:extLst>
              </a:tr>
            </a:tbl>
          </a:graphicData>
        </a:graphic>
      </p:graphicFrame>
      <p:sp>
        <p:nvSpPr>
          <p:cNvPr id="42" name="Rounded Rectangle 41">
            <a:extLst>
              <a:ext uri="{FF2B5EF4-FFF2-40B4-BE49-F238E27FC236}">
                <a16:creationId xmlns:a16="http://schemas.microsoft.com/office/drawing/2014/main" id="{75A10279-5A66-2CA1-E386-0DF94164AB12}"/>
              </a:ext>
            </a:extLst>
          </p:cNvPr>
          <p:cNvSpPr/>
          <p:nvPr/>
        </p:nvSpPr>
        <p:spPr>
          <a:xfrm>
            <a:off x="572303" y="7834570"/>
            <a:ext cx="12085467" cy="24953517"/>
          </a:xfrm>
          <a:prstGeom prst="roundRect">
            <a:avLst>
              <a:gd name="adj" fmla="val 1377"/>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study identifies the brain waves via electroencephalography (EEG) of collegiate golfers while putting and the possible correlation between brain wave patterns and putting success.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Introduction: </a:t>
            </a:r>
          </a:p>
          <a:p>
            <a:pPr marL="0" marR="0" indent="0">
              <a:spcBef>
                <a:spcPts val="0"/>
              </a:spcBef>
              <a:spcAft>
                <a:spcPts val="0"/>
              </a:spcAft>
              <a:tabLst>
                <a:tab pos="228600" algn="l"/>
              </a:tabLst>
            </a:pPr>
            <a:r>
              <a:rPr lang="en-US" sz="1800" dirty="0">
                <a:effectLst/>
                <a:latin typeface="Times New Roman" panose="02020603050405020304" pitchFamily="18" charset="0"/>
                <a:ea typeface="Times New Roman" panose="02020603050405020304" pitchFamily="18" charset="0"/>
              </a:rPr>
              <a:t>Electroencephalography (EEG) is a noninvasive method for assessing brain activity. </a:t>
            </a:r>
          </a:p>
          <a:p>
            <a:pPr marL="0" marR="0" indent="0">
              <a:spcBef>
                <a:spcPts val="0"/>
              </a:spcBef>
              <a:spcAft>
                <a:spcPts val="0"/>
              </a:spcAft>
              <a:tabLst>
                <a:tab pos="2286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Previous research indicated significant correlation between performance outcome and different amplitudes of alpha, beta, and theta brain waves. The lower the amplitude of alpha waves, the higher rate of success for the putt.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tabLst>
                <a:tab pos="2286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Alpha waves are present when the brain is in a state of wakeful rest, beta waves are present while completing high- processing tasks, and theta waves are present during deep focus activities.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tabLst>
                <a:tab pos="2286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Results can be indicative of the focus of the player and how the player mentally and physically adjusts from a previous failure.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Design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tabLst>
                <a:tab pos="2286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Subjects: 11 male (n= 7) and female (n= 4) </a:t>
            </a:r>
            <a:r>
              <a:rPr lang="en-US" sz="1800" dirty="0">
                <a:effectLst/>
                <a:latin typeface="Calibri" panose="020F0502020204030204" pitchFamily="34" charset="0"/>
                <a:ea typeface="Times New Roman" panose="02020603050405020304" pitchFamily="18" charset="0"/>
                <a:cs typeface="Calibri" panose="020F0502020204030204" pitchFamily="34" charset="0"/>
              </a:rPr>
              <a:t>National Collegiate Athletic Association (NCAA) Division II Golfers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tabLst>
                <a:tab pos="2286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Measures: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tabLst>
                <a:tab pos="2286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Electroencephalography (EEG)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tabLst>
                <a:tab pos="2286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Heart rate (HR)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tabLst>
                <a:tab pos="2286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Procedure: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tabLst>
                <a:tab pos="2286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Each golfer was fit with “Enchanted Wave Wave-1 brainwave-sensing headband” across the temporal surface and a heartrate monitoring watch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tabLst>
                <a:tab pos="2286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Golfers completed 10 putts at 5 varied hole distances (total- 50 putts) on an outdoor putting surface (Depicted)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tabLst>
                <a:tab pos="2286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EEG was recorded in 4-second epochs labeled pre-success/post-success, pre-success/post-failure, pre-failure/post-success, pre-failure/post-failure.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tabLst>
                <a:tab pos="2286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Hierarchical linear modeling assessed the extent to which power spectral density (PSD) in alpha, beta, and theta waves were associated with putting success/failure.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FDFB6197-70EF-0D39-3476-B2C7487BA0F6}"/>
              </a:ext>
            </a:extLst>
          </p:cNvPr>
          <p:cNvSpPr txBox="1"/>
          <p:nvPr/>
        </p:nvSpPr>
        <p:spPr>
          <a:xfrm>
            <a:off x="489440" y="11876530"/>
            <a:ext cx="12103486" cy="17574042"/>
          </a:xfrm>
          <a:prstGeom prst="rect">
            <a:avLst/>
          </a:prstGeom>
          <a:noFill/>
        </p:spPr>
        <p:txBody>
          <a:bodyPr wrap="square" rtlCol="0">
            <a:spAutoFit/>
          </a:bodyPr>
          <a:lstStyle/>
          <a:p>
            <a:pPr marL="0" marR="0" algn="ctr">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a:solidFill>
                  <a:srgbClr val="4F712D"/>
                </a:solidFill>
                <a:effectLst/>
                <a:ea typeface="Calibri" panose="020F0502020204030204" pitchFamily="34" charset="0"/>
                <a:cs typeface="Times New Roman" panose="02020603050405020304" pitchFamily="18" charset="0"/>
              </a:rPr>
              <a:t>Introduction</a:t>
            </a:r>
            <a:r>
              <a:rPr lang="en-US" sz="4000" dirty="0">
                <a:solidFill>
                  <a:srgbClr val="4F712D"/>
                </a:solidFill>
                <a:effectLst/>
                <a:ea typeface="Calibri" panose="020F0502020204030204" pitchFamily="34" charset="0"/>
                <a:cs typeface="Times New Roman" panose="02020603050405020304" pitchFamily="18" charset="0"/>
              </a:rPr>
              <a:t>: </a:t>
            </a:r>
          </a:p>
          <a:p>
            <a:pPr marL="457200" marR="0" indent="-457200">
              <a:spcBef>
                <a:spcPts val="0"/>
              </a:spcBef>
              <a:spcAft>
                <a:spcPts val="0"/>
              </a:spcAft>
              <a:buFont typeface="Arial" panose="020B0604020202020204" pitchFamily="34" charset="0"/>
              <a:buChar char="•"/>
              <a:tabLst>
                <a:tab pos="228600" algn="l"/>
              </a:tabLst>
            </a:pPr>
            <a:r>
              <a:rPr lang="en-US" sz="3200" dirty="0">
                <a:effectLst/>
                <a:ea typeface="Times New Roman" panose="02020603050405020304" pitchFamily="18" charset="0"/>
              </a:rPr>
              <a:t>Electroencephalography (EEG) is a noninvasive method for assessing brain activity. </a:t>
            </a:r>
          </a:p>
          <a:p>
            <a:pPr marL="457200" indent="-457200">
              <a:buFont typeface="Arial" panose="020B0604020202020204" pitchFamily="34" charset="0"/>
              <a:buChar char="•"/>
              <a:tabLst>
                <a:tab pos="228600" algn="l"/>
              </a:tabLst>
            </a:pPr>
            <a:r>
              <a:rPr lang="en-US" sz="3200" dirty="0">
                <a:effectLst/>
                <a:ea typeface="Calibri" panose="020F0502020204030204" pitchFamily="34" charset="0"/>
                <a:cs typeface="Calibri" panose="020F0502020204030204" pitchFamily="34" charset="0"/>
              </a:rPr>
              <a:t>Previous research indicated significant correlation between performance outcome and different amplitudes of alpha, beta, and theta brain waves. The lower the amplitude of alpha waves, the higher rate of success for the putt (</a:t>
            </a:r>
            <a:r>
              <a:rPr lang="en-US" sz="3200" dirty="0" err="1">
                <a:effectLst/>
                <a:ea typeface="Calibri" panose="020F0502020204030204" pitchFamily="34" charset="0"/>
                <a:cs typeface="Calibri" panose="020F0502020204030204" pitchFamily="34" charset="0"/>
              </a:rPr>
              <a:t>Babiloni</a:t>
            </a:r>
            <a:r>
              <a:rPr lang="en-US" sz="3200" dirty="0">
                <a:effectLst/>
                <a:ea typeface="Calibri" panose="020F0502020204030204" pitchFamily="34" charset="0"/>
                <a:cs typeface="Calibri" panose="020F0502020204030204" pitchFamily="34" charset="0"/>
              </a:rPr>
              <a:t> et al., 2008).</a:t>
            </a:r>
            <a:endParaRPr lang="en-US" sz="3200" dirty="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tabLst>
                <a:tab pos="228600" algn="l"/>
              </a:tabLst>
            </a:pPr>
            <a:r>
              <a:rPr lang="en-US" sz="3200" dirty="0">
                <a:effectLst/>
                <a:ea typeface="Calibri" panose="020F0502020204030204" pitchFamily="34" charset="0"/>
                <a:cs typeface="Calibri" panose="020F0502020204030204" pitchFamily="34" charset="0"/>
              </a:rPr>
              <a:t>Alpha waves are present when the brain is in a state of wakeful rest, beta waves are present while completing high-processing tasks, and theta waves are present during deep focus activitie</a:t>
            </a:r>
            <a:r>
              <a:rPr lang="en-US" sz="3200" dirty="0">
                <a:ea typeface="Calibri" panose="020F0502020204030204" pitchFamily="34" charset="0"/>
                <a:cs typeface="Calibri" panose="020F0502020204030204" pitchFamily="34" charset="0"/>
              </a:rPr>
              <a:t>s</a:t>
            </a:r>
            <a:r>
              <a:rPr lang="en-US" sz="3200" dirty="0">
                <a:effectLst/>
                <a:ea typeface="Calibri" panose="020F0502020204030204" pitchFamily="34" charset="0"/>
                <a:cs typeface="Calibri" panose="020F0502020204030204" pitchFamily="34" charset="0"/>
              </a:rPr>
              <a:t> (</a:t>
            </a:r>
            <a:r>
              <a:rPr lang="en-US" sz="3200" dirty="0" err="1">
                <a:effectLst/>
              </a:rPr>
              <a:t>Abhang</a:t>
            </a:r>
            <a:r>
              <a:rPr lang="en-US" sz="3200" dirty="0">
                <a:effectLst/>
                <a:ea typeface="Calibri" panose="020F0502020204030204" pitchFamily="34" charset="0"/>
                <a:cs typeface="Calibri" panose="020F0502020204030204" pitchFamily="34" charset="0"/>
              </a:rPr>
              <a:t> et al., 2016).</a:t>
            </a:r>
            <a:endParaRPr lang="en-US" sz="3200" dirty="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tabLst>
                <a:tab pos="228600" algn="l"/>
              </a:tabLst>
            </a:pPr>
            <a:r>
              <a:rPr lang="en-US" sz="3200" dirty="0">
                <a:effectLst/>
                <a:ea typeface="Calibri" panose="020F0502020204030204" pitchFamily="34" charset="0"/>
                <a:cs typeface="Calibri" panose="020F0502020204030204" pitchFamily="34" charset="0"/>
              </a:rPr>
              <a:t>Results can be indicative of the focus of the player and how the player mentally and physically adjusts from a previous failure.</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ea typeface="Calibri" panose="020F0502020204030204" pitchFamily="34" charset="0"/>
                <a:cs typeface="Calibri" panose="020F0502020204030204" pitchFamily="34" charset="0"/>
              </a:rPr>
              <a:t> </a:t>
            </a:r>
            <a:endParaRPr lang="en-US" sz="32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4000" b="1" dirty="0">
                <a:solidFill>
                  <a:srgbClr val="4F712D"/>
                </a:solidFill>
                <a:effectLst/>
                <a:ea typeface="Calibri" panose="020F0502020204030204" pitchFamily="34" charset="0"/>
                <a:cs typeface="Calibri" panose="020F0502020204030204" pitchFamily="34" charset="0"/>
              </a:rPr>
              <a:t>Design:</a:t>
            </a:r>
            <a:endParaRPr lang="en-US" sz="4000" b="1" dirty="0">
              <a:solidFill>
                <a:srgbClr val="4F712D"/>
              </a:solidFill>
              <a:effectLst/>
              <a:ea typeface="Calibri" panose="020F0502020204030204" pitchFamily="34" charset="0"/>
              <a:cs typeface="Times New Roman" panose="02020603050405020304" pitchFamily="18" charset="0"/>
            </a:endParaRPr>
          </a:p>
          <a:p>
            <a:pPr marL="457200" marR="0" indent="-457200">
              <a:spcBef>
                <a:spcPts val="0"/>
              </a:spcBef>
              <a:spcAft>
                <a:spcPts val="0"/>
              </a:spcAft>
              <a:buFont typeface="Courier New" panose="02070309020205020404" pitchFamily="49" charset="0"/>
              <a:buChar char="o"/>
              <a:tabLst>
                <a:tab pos="228600" algn="l"/>
              </a:tabLst>
            </a:pPr>
            <a:r>
              <a:rPr lang="en-US" sz="3200" u="sng" dirty="0">
                <a:effectLst/>
                <a:ea typeface="Calibri" panose="020F0502020204030204" pitchFamily="34" charset="0"/>
                <a:cs typeface="Calibri" panose="020F0502020204030204" pitchFamily="34" charset="0"/>
              </a:rPr>
              <a:t>Subjects</a:t>
            </a:r>
            <a:r>
              <a:rPr lang="en-US" sz="3200" dirty="0">
                <a:effectLst/>
                <a:ea typeface="Calibri" panose="020F0502020204030204" pitchFamily="34" charset="0"/>
                <a:cs typeface="Calibri" panose="020F0502020204030204" pitchFamily="34" charset="0"/>
              </a:rPr>
              <a:t>: 11 male (n= 7) and female (n= 4) </a:t>
            </a:r>
            <a:r>
              <a:rPr lang="en-US" sz="3200" dirty="0">
                <a:effectLst/>
                <a:ea typeface="Times New Roman" panose="02020603050405020304" pitchFamily="18" charset="0"/>
                <a:cs typeface="Calibri" panose="020F0502020204030204" pitchFamily="34" charset="0"/>
              </a:rPr>
              <a:t>National Collegiate Athletic Association (NCAA) Division II Golfers </a:t>
            </a:r>
          </a:p>
          <a:p>
            <a:pPr marR="0">
              <a:spcBef>
                <a:spcPts val="0"/>
              </a:spcBef>
              <a:spcAft>
                <a:spcPts val="0"/>
              </a:spcAft>
              <a:tabLst>
                <a:tab pos="228600" algn="l"/>
              </a:tabLst>
            </a:pPr>
            <a:endParaRPr lang="en-US" sz="3200" dirty="0">
              <a:ea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Courier New" panose="02070309020205020404" pitchFamily="49" charset="0"/>
              <a:buChar char="o"/>
              <a:tabLst>
                <a:tab pos="228600" algn="l"/>
              </a:tabLst>
            </a:pPr>
            <a:r>
              <a:rPr lang="en-US" sz="3200" u="sng" dirty="0">
                <a:effectLst/>
                <a:ea typeface="Calibri" panose="020F0502020204030204" pitchFamily="34" charset="0"/>
                <a:cs typeface="Calibri" panose="020F0502020204030204" pitchFamily="34" charset="0"/>
              </a:rPr>
              <a:t>Measures</a:t>
            </a:r>
            <a:r>
              <a:rPr lang="en-US" sz="3200" dirty="0">
                <a:effectLst/>
                <a:ea typeface="Calibri" panose="020F0502020204030204" pitchFamily="34" charset="0"/>
                <a:cs typeface="Calibri" panose="020F0502020204030204" pitchFamily="34" charset="0"/>
              </a:rPr>
              <a:t>: </a:t>
            </a:r>
            <a:endParaRPr lang="en-US" sz="3200" dirty="0">
              <a:ea typeface="Calibri" panose="020F0502020204030204" pitchFamily="34" charset="0"/>
              <a:cs typeface="Times New Roman" panose="02020603050405020304" pitchFamily="18" charset="0"/>
            </a:endParaRPr>
          </a:p>
          <a:p>
            <a:pPr marL="914345" lvl="1" indent="-457200">
              <a:buFont typeface="Arial" panose="020B0604020202020204" pitchFamily="34" charset="0"/>
              <a:buChar char="•"/>
              <a:tabLst>
                <a:tab pos="228600" algn="l"/>
              </a:tabLst>
            </a:pPr>
            <a:r>
              <a:rPr lang="en-US" sz="3200" dirty="0">
                <a:effectLst/>
                <a:ea typeface="Times New Roman" panose="02020603050405020304" pitchFamily="18" charset="0"/>
                <a:cs typeface="Calibri" panose="020F0502020204030204" pitchFamily="34" charset="0"/>
              </a:rPr>
              <a:t>Electroencephalography (EEG)</a:t>
            </a:r>
            <a:endParaRPr lang="en-US" sz="3200" dirty="0">
              <a:ea typeface="Times New Roman" panose="02020603050405020304" pitchFamily="18" charset="0"/>
              <a:cs typeface="Times New Roman" panose="02020603050405020304" pitchFamily="18" charset="0"/>
            </a:endParaRPr>
          </a:p>
          <a:p>
            <a:pPr marL="914345" lvl="1" indent="-457200">
              <a:buFont typeface="Arial" panose="020B0604020202020204" pitchFamily="34" charset="0"/>
              <a:buChar char="•"/>
              <a:tabLst>
                <a:tab pos="228600" algn="l"/>
              </a:tabLst>
            </a:pPr>
            <a:r>
              <a:rPr lang="en-US" sz="3200" dirty="0">
                <a:effectLst/>
                <a:ea typeface="Times New Roman" panose="02020603050405020304" pitchFamily="18" charset="0"/>
                <a:cs typeface="Calibri" panose="020F0502020204030204" pitchFamily="34" charset="0"/>
              </a:rPr>
              <a:t>Heart rate (HR)</a:t>
            </a:r>
          </a:p>
          <a:p>
            <a:pPr marL="914345" lvl="1" indent="-457200">
              <a:buFont typeface="Courier New" panose="02070309020205020404" pitchFamily="49" charset="0"/>
              <a:buChar char="o"/>
              <a:tabLst>
                <a:tab pos="228600" algn="l"/>
              </a:tabLst>
            </a:pPr>
            <a:endParaRPr lang="en-US" sz="3200" dirty="0">
              <a:ea typeface="Calibri" panose="020F0502020204030204" pitchFamily="34" charset="0"/>
              <a:cs typeface="Calibri" panose="020F0502020204030204" pitchFamily="34" charset="0"/>
            </a:endParaRPr>
          </a:p>
          <a:p>
            <a:pPr marL="457200" indent="-457200">
              <a:buFont typeface="Courier New" panose="02070309020205020404" pitchFamily="49" charset="0"/>
              <a:buChar char="o"/>
              <a:tabLst>
                <a:tab pos="228600" algn="l"/>
              </a:tabLst>
            </a:pPr>
            <a:r>
              <a:rPr lang="en-US" sz="3200" u="sng" dirty="0">
                <a:effectLst/>
                <a:ea typeface="Calibri" panose="020F0502020204030204" pitchFamily="34" charset="0"/>
                <a:cs typeface="Calibri" panose="020F0502020204030204" pitchFamily="34" charset="0"/>
              </a:rPr>
              <a:t>Procedure</a:t>
            </a:r>
            <a:r>
              <a:rPr lang="en-US" sz="3200" dirty="0">
                <a:effectLst/>
                <a:ea typeface="Calibri" panose="020F0502020204030204" pitchFamily="34" charset="0"/>
                <a:cs typeface="Calibri" panose="020F0502020204030204" pitchFamily="34" charset="0"/>
              </a:rPr>
              <a:t>:</a:t>
            </a:r>
            <a:endParaRPr lang="en-US" sz="3200" dirty="0">
              <a:ea typeface="Calibri" panose="020F0502020204030204" pitchFamily="34" charset="0"/>
              <a:cs typeface="Times New Roman" panose="02020603050405020304" pitchFamily="18" charset="0"/>
            </a:endParaRPr>
          </a:p>
          <a:p>
            <a:pPr marL="914345" lvl="1" indent="-457200">
              <a:buFont typeface="Arial" panose="020B0604020202020204" pitchFamily="34" charset="0"/>
              <a:buChar char="•"/>
              <a:tabLst>
                <a:tab pos="228600" algn="l"/>
              </a:tabLst>
            </a:pPr>
            <a:r>
              <a:rPr lang="en-US" sz="3200" dirty="0">
                <a:effectLst/>
                <a:ea typeface="Times New Roman" panose="02020603050405020304" pitchFamily="18" charset="0"/>
                <a:cs typeface="Calibri" panose="020F0502020204030204" pitchFamily="34" charset="0"/>
              </a:rPr>
              <a:t>Each golfer was fit with “Enchanted Wave Wave-1 brainwave-sensing headband” across the temporal surface and a heartrate monitoring watch </a:t>
            </a:r>
            <a:endParaRPr lang="en-US" sz="3200" dirty="0">
              <a:ea typeface="Times New Roman" panose="02020603050405020304" pitchFamily="18" charset="0"/>
              <a:cs typeface="Times New Roman" panose="02020603050405020304" pitchFamily="18" charset="0"/>
            </a:endParaRPr>
          </a:p>
          <a:p>
            <a:pPr marL="914345" lvl="1" indent="-457200">
              <a:buFont typeface="Arial" panose="020B0604020202020204" pitchFamily="34" charset="0"/>
              <a:buChar char="•"/>
              <a:tabLst>
                <a:tab pos="228600" algn="l"/>
              </a:tabLst>
            </a:pPr>
            <a:r>
              <a:rPr lang="en-US" sz="3200" dirty="0">
                <a:effectLst/>
                <a:ea typeface="Times New Roman" panose="02020603050405020304" pitchFamily="18" charset="0"/>
                <a:cs typeface="Calibri" panose="020F0502020204030204" pitchFamily="34" charset="0"/>
              </a:rPr>
              <a:t>Golfers completed 10 putts at 5 varied hole distances (total- 50 putts) on an outdoor putting surface (Depicted)</a:t>
            </a:r>
            <a:endParaRPr lang="en-US" sz="3200" dirty="0">
              <a:ea typeface="Times New Roman" panose="02020603050405020304" pitchFamily="18" charset="0"/>
              <a:cs typeface="Times New Roman" panose="02020603050405020304" pitchFamily="18" charset="0"/>
            </a:endParaRPr>
          </a:p>
          <a:p>
            <a:pPr marL="914345" lvl="1" indent="-457200">
              <a:buFont typeface="Arial" panose="020B0604020202020204" pitchFamily="34" charset="0"/>
              <a:buChar char="•"/>
              <a:tabLst>
                <a:tab pos="228600" algn="l"/>
              </a:tabLst>
            </a:pPr>
            <a:r>
              <a:rPr lang="en-US" sz="3200" dirty="0">
                <a:effectLst/>
                <a:ea typeface="Times New Roman" panose="02020603050405020304" pitchFamily="18" charset="0"/>
                <a:cs typeface="Calibri" panose="020F0502020204030204" pitchFamily="34" charset="0"/>
              </a:rPr>
              <a:t>EEG was recorded in 4-second epochs labeled pre-success/post-success, pre-success/post-failure, pre-failure/post-success, pre-failure/post-failure. </a:t>
            </a:r>
            <a:endParaRPr lang="en-US" sz="3200" dirty="0">
              <a:ea typeface="Times New Roman" panose="02020603050405020304" pitchFamily="18" charset="0"/>
              <a:cs typeface="Times New Roman" panose="02020603050405020304" pitchFamily="18" charset="0"/>
            </a:endParaRPr>
          </a:p>
          <a:p>
            <a:pPr marL="914345" lvl="1" indent="-457200">
              <a:buFont typeface="Arial" panose="020B0604020202020204" pitchFamily="34" charset="0"/>
              <a:buChar char="•"/>
              <a:tabLst>
                <a:tab pos="228600" algn="l"/>
              </a:tabLst>
            </a:pPr>
            <a:r>
              <a:rPr lang="en-US" sz="3200" dirty="0">
                <a:effectLst/>
                <a:ea typeface="Times New Roman" panose="02020603050405020304" pitchFamily="18" charset="0"/>
                <a:cs typeface="Calibri" panose="020F0502020204030204" pitchFamily="34" charset="0"/>
              </a:rPr>
              <a:t>Hierarchical linear modeling assessed the extent to which power spectral density (PSD) in alpha, beta, and theta waves were associated with putting success/failure.</a:t>
            </a:r>
            <a:endParaRPr lang="en-US" sz="4000" dirty="0">
              <a:effectLst/>
              <a:ea typeface="Calibri" panose="020F0502020204030204" pitchFamily="34" charset="0"/>
              <a:cs typeface="Calibri" panose="020F0502020204030204" pitchFamily="34" charset="0"/>
            </a:endParaRPr>
          </a:p>
        </p:txBody>
      </p:sp>
      <p:sp>
        <p:nvSpPr>
          <p:cNvPr id="44" name="Round Diagonal Corner Rectangle 43">
            <a:extLst>
              <a:ext uri="{FF2B5EF4-FFF2-40B4-BE49-F238E27FC236}">
                <a16:creationId xmlns:a16="http://schemas.microsoft.com/office/drawing/2014/main" id="{11C3540B-4536-FBE1-6AFC-BFC2D85B006B}"/>
              </a:ext>
            </a:extLst>
          </p:cNvPr>
          <p:cNvSpPr/>
          <p:nvPr/>
        </p:nvSpPr>
        <p:spPr>
          <a:xfrm>
            <a:off x="1367096" y="8155077"/>
            <a:ext cx="10495160" cy="3278575"/>
          </a:xfrm>
          <a:prstGeom prst="round2Diag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C7E9F28-E5C1-BEB9-2F31-122AEF4F4B98}"/>
              </a:ext>
            </a:extLst>
          </p:cNvPr>
          <p:cNvSpPr txBox="1"/>
          <p:nvPr/>
        </p:nvSpPr>
        <p:spPr>
          <a:xfrm>
            <a:off x="1284232" y="8629040"/>
            <a:ext cx="10495160" cy="2585323"/>
          </a:xfrm>
          <a:prstGeom prst="rect">
            <a:avLst/>
          </a:prstGeom>
          <a:noFill/>
        </p:spPr>
        <p:txBody>
          <a:bodyPr wrap="square" rtlCol="0">
            <a:spAutoFit/>
          </a:bodyPr>
          <a:lstStyle/>
          <a:p>
            <a:pPr marL="0" marR="0" algn="ctr">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This study identifies NCAA golfers’ </a:t>
            </a:r>
            <a:r>
              <a:rPr lang="en-US" sz="3600" u="sng" dirty="0">
                <a:effectLst/>
                <a:latin typeface="Calibri" panose="020F0502020204030204" pitchFamily="34" charset="0"/>
                <a:ea typeface="Calibri" panose="020F0502020204030204" pitchFamily="34" charset="0"/>
                <a:cs typeface="Times New Roman" panose="02020603050405020304" pitchFamily="18" charset="0"/>
              </a:rPr>
              <a:t>brain waves</a:t>
            </a:r>
            <a:r>
              <a:rPr lang="en-US" sz="3600" dirty="0">
                <a:effectLst/>
                <a:latin typeface="Calibri" panose="020F0502020204030204" pitchFamily="34" charset="0"/>
                <a:ea typeface="Calibri" panose="020F0502020204030204" pitchFamily="34" charset="0"/>
                <a:cs typeface="Times New Roman" panose="02020603050405020304" pitchFamily="18" charset="0"/>
              </a:rPr>
              <a:t> via electroencephalography (EEG) while </a:t>
            </a:r>
            <a:r>
              <a:rPr lang="en-US" sz="3600" u="sng" dirty="0">
                <a:effectLst/>
                <a:latin typeface="Calibri" panose="020F0502020204030204" pitchFamily="34" charset="0"/>
                <a:ea typeface="Calibri" panose="020F0502020204030204" pitchFamily="34" charset="0"/>
                <a:cs typeface="Times New Roman" panose="02020603050405020304" pitchFamily="18" charset="0"/>
              </a:rPr>
              <a:t>putting</a:t>
            </a:r>
            <a:r>
              <a:rPr lang="en-US" sz="3600" dirty="0">
                <a:effectLst/>
                <a:latin typeface="Calibri" panose="020F0502020204030204" pitchFamily="34" charset="0"/>
                <a:ea typeface="Calibri" panose="020F0502020204030204" pitchFamily="34" charset="0"/>
                <a:cs typeface="Times New Roman" panose="02020603050405020304" pitchFamily="18" charset="0"/>
              </a:rPr>
              <a:t> and the possible </a:t>
            </a:r>
            <a:r>
              <a:rPr lang="en-US" sz="3600" u="sng" dirty="0">
                <a:effectLst/>
                <a:latin typeface="Calibri" panose="020F0502020204030204" pitchFamily="34" charset="0"/>
                <a:ea typeface="Calibri" panose="020F0502020204030204" pitchFamily="34" charset="0"/>
                <a:cs typeface="Times New Roman" panose="02020603050405020304" pitchFamily="18" charset="0"/>
              </a:rPr>
              <a:t>correlation</a:t>
            </a:r>
            <a:r>
              <a:rPr lang="en-US" sz="3600" dirty="0">
                <a:effectLst/>
                <a:latin typeface="Calibri" panose="020F0502020204030204" pitchFamily="34" charset="0"/>
                <a:ea typeface="Calibri" panose="020F0502020204030204" pitchFamily="34" charset="0"/>
                <a:cs typeface="Times New Roman" panose="02020603050405020304" pitchFamily="18" charset="0"/>
              </a:rPr>
              <a:t> between brain wave patterns and putting </a:t>
            </a:r>
            <a:r>
              <a:rPr lang="en-US" sz="3600" u="sng" dirty="0">
                <a:effectLst/>
                <a:latin typeface="Calibri" panose="020F0502020204030204" pitchFamily="34" charset="0"/>
                <a:ea typeface="Calibri" panose="020F0502020204030204" pitchFamily="34" charset="0"/>
                <a:cs typeface="Times New Roman" panose="02020603050405020304" pitchFamily="18" charset="0"/>
              </a:rPr>
              <a:t>success</a:t>
            </a:r>
            <a:r>
              <a:rPr lang="en-US" sz="3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descr="Chart, diagram&#10;&#10;Description automatically generated with medium confidence">
            <a:extLst>
              <a:ext uri="{FF2B5EF4-FFF2-40B4-BE49-F238E27FC236}">
                <a16:creationId xmlns:a16="http://schemas.microsoft.com/office/drawing/2014/main" id="{BDF56CA9-CFDF-9542-0435-A4CDFA2A67FD}"/>
              </a:ext>
            </a:extLst>
          </p:cNvPr>
          <p:cNvPicPr>
            <a:picLocks noChangeAspect="1"/>
          </p:cNvPicPr>
          <p:nvPr/>
        </p:nvPicPr>
        <p:blipFill rotWithShape="1">
          <a:blip r:embed="rId18"/>
          <a:srcRect t="16858"/>
          <a:stretch/>
        </p:blipFill>
        <p:spPr>
          <a:xfrm>
            <a:off x="1005791" y="28701889"/>
            <a:ext cx="11052043" cy="3104553"/>
          </a:xfrm>
          <a:prstGeom prst="rect">
            <a:avLst/>
          </a:prstGeom>
        </p:spPr>
      </p:pic>
      <p:sp>
        <p:nvSpPr>
          <p:cNvPr id="46" name="TextBox 45">
            <a:extLst>
              <a:ext uri="{FF2B5EF4-FFF2-40B4-BE49-F238E27FC236}">
                <a16:creationId xmlns:a16="http://schemas.microsoft.com/office/drawing/2014/main" id="{5C4F89DE-8269-03AD-B05E-D21F9AE83C1C}"/>
              </a:ext>
            </a:extLst>
          </p:cNvPr>
          <p:cNvSpPr txBox="1"/>
          <p:nvPr/>
        </p:nvSpPr>
        <p:spPr>
          <a:xfrm>
            <a:off x="1367456" y="31810388"/>
            <a:ext cx="9768230" cy="707886"/>
          </a:xfrm>
          <a:prstGeom prst="rect">
            <a:avLst/>
          </a:prstGeom>
          <a:noFill/>
        </p:spPr>
        <p:txBody>
          <a:bodyPr wrap="square" rtlCol="0">
            <a:spAutoFit/>
          </a:bodyPr>
          <a:lstStyle/>
          <a:p>
            <a:r>
              <a:rPr lang="en-US" sz="2000" dirty="0"/>
              <a:t>Figure 1: Setup at Grand Oaks Country Club. Each golfer started at a different hole than predecessor. </a:t>
            </a:r>
          </a:p>
        </p:txBody>
      </p:sp>
      <p:sp>
        <p:nvSpPr>
          <p:cNvPr id="47" name="TextBox 46">
            <a:extLst>
              <a:ext uri="{FF2B5EF4-FFF2-40B4-BE49-F238E27FC236}">
                <a16:creationId xmlns:a16="http://schemas.microsoft.com/office/drawing/2014/main" id="{3BBFB295-0AFC-0424-4529-481A26EF8FE3}"/>
              </a:ext>
            </a:extLst>
          </p:cNvPr>
          <p:cNvSpPr txBox="1"/>
          <p:nvPr/>
        </p:nvSpPr>
        <p:spPr>
          <a:xfrm>
            <a:off x="14922745" y="8143391"/>
            <a:ext cx="2609850" cy="646331"/>
          </a:xfrm>
          <a:prstGeom prst="rect">
            <a:avLst/>
          </a:prstGeom>
          <a:noFill/>
        </p:spPr>
        <p:txBody>
          <a:bodyPr wrap="square" rtlCol="0">
            <a:spAutoFit/>
          </a:bodyPr>
          <a:lstStyle/>
          <a:p>
            <a:r>
              <a:rPr lang="en-US" sz="3600" b="1" dirty="0"/>
              <a:t>Figure 2:</a:t>
            </a:r>
          </a:p>
        </p:txBody>
      </p:sp>
      <p:sp>
        <p:nvSpPr>
          <p:cNvPr id="48" name="TextBox 47">
            <a:extLst>
              <a:ext uri="{FF2B5EF4-FFF2-40B4-BE49-F238E27FC236}">
                <a16:creationId xmlns:a16="http://schemas.microsoft.com/office/drawing/2014/main" id="{636AE36B-5658-357F-C6DC-508E3A4A3CAC}"/>
              </a:ext>
            </a:extLst>
          </p:cNvPr>
          <p:cNvSpPr txBox="1"/>
          <p:nvPr/>
        </p:nvSpPr>
        <p:spPr>
          <a:xfrm>
            <a:off x="14922745" y="14476489"/>
            <a:ext cx="4055165" cy="646331"/>
          </a:xfrm>
          <a:prstGeom prst="rect">
            <a:avLst/>
          </a:prstGeom>
          <a:noFill/>
        </p:spPr>
        <p:txBody>
          <a:bodyPr wrap="square" rtlCol="0">
            <a:spAutoFit/>
          </a:bodyPr>
          <a:lstStyle/>
          <a:p>
            <a:r>
              <a:rPr lang="en-US" sz="3600" b="1" dirty="0"/>
              <a:t>Figure 3: </a:t>
            </a:r>
          </a:p>
        </p:txBody>
      </p:sp>
      <p:sp>
        <p:nvSpPr>
          <p:cNvPr id="49" name="TextBox 48">
            <a:extLst>
              <a:ext uri="{FF2B5EF4-FFF2-40B4-BE49-F238E27FC236}">
                <a16:creationId xmlns:a16="http://schemas.microsoft.com/office/drawing/2014/main" id="{7576AE35-3A4C-A9D0-BF06-1ABB2F14F653}"/>
              </a:ext>
            </a:extLst>
          </p:cNvPr>
          <p:cNvSpPr txBox="1"/>
          <p:nvPr/>
        </p:nvSpPr>
        <p:spPr>
          <a:xfrm>
            <a:off x="14922745" y="25205635"/>
            <a:ext cx="3265864" cy="646331"/>
          </a:xfrm>
          <a:prstGeom prst="rect">
            <a:avLst/>
          </a:prstGeom>
          <a:noFill/>
        </p:spPr>
        <p:txBody>
          <a:bodyPr wrap="square" rtlCol="0">
            <a:spAutoFit/>
          </a:bodyPr>
          <a:lstStyle/>
          <a:p>
            <a:r>
              <a:rPr lang="en-US" sz="3600" b="1" dirty="0"/>
              <a:t>Table 1: </a:t>
            </a:r>
          </a:p>
        </p:txBody>
      </p:sp>
      <p:sp>
        <p:nvSpPr>
          <p:cNvPr id="20" name="Curved Left Arrow 19">
            <a:extLst>
              <a:ext uri="{FF2B5EF4-FFF2-40B4-BE49-F238E27FC236}">
                <a16:creationId xmlns:a16="http://schemas.microsoft.com/office/drawing/2014/main" id="{562B55C4-7452-3B77-8BE1-87DAF78A292D}"/>
              </a:ext>
            </a:extLst>
          </p:cNvPr>
          <p:cNvSpPr/>
          <p:nvPr/>
        </p:nvSpPr>
        <p:spPr>
          <a:xfrm>
            <a:off x="27308940" y="20822420"/>
            <a:ext cx="2466097" cy="5556738"/>
          </a:xfrm>
          <a:prstGeom prst="curvedLeftArrow">
            <a:avLst>
              <a:gd name="adj1" fmla="val 23068"/>
              <a:gd name="adj2" fmla="val 47125"/>
              <a:gd name="adj3" fmla="val 25000"/>
            </a:avLst>
          </a:prstGeom>
          <a:gradFill flip="none" rotWithShape="1">
            <a:gsLst>
              <a:gs pos="34000">
                <a:schemeClr val="tx1">
                  <a:lumMod val="75000"/>
                  <a:lumOff val="25000"/>
                </a:schemeClr>
              </a:gs>
              <a:gs pos="83000">
                <a:schemeClr val="tx1">
                  <a:tint val="44500"/>
                  <a:satMod val="160000"/>
                </a:schemeClr>
              </a:gs>
              <a:gs pos="100000">
                <a:schemeClr val="tx1">
                  <a:tint val="23500"/>
                  <a:satMod val="160000"/>
                </a:schemeClr>
              </a:gs>
            </a:gsLst>
            <a:path path="circle">
              <a:fillToRect t="100000" r="100000"/>
            </a:path>
            <a:tileRect l="-100000" b="-100000"/>
          </a:gra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3D969285-84FF-AC36-1C4B-103614792A71}"/>
              </a:ext>
            </a:extLst>
          </p:cNvPr>
          <p:cNvSpPr txBox="1"/>
          <p:nvPr/>
        </p:nvSpPr>
        <p:spPr>
          <a:xfrm>
            <a:off x="30589268" y="8059348"/>
            <a:ext cx="12387532" cy="4524315"/>
          </a:xfrm>
          <a:prstGeom prst="rect">
            <a:avLst/>
          </a:prstGeom>
          <a:noFill/>
        </p:spPr>
        <p:txBody>
          <a:bodyPr wrap="square" rtlCol="0">
            <a:spAutoFit/>
          </a:bodyPr>
          <a:lstStyle/>
          <a:p>
            <a:pPr algn="ctr"/>
            <a:r>
              <a:rPr lang="en-US" sz="4000" b="1" dirty="0">
                <a:solidFill>
                  <a:srgbClr val="4F712D"/>
                </a:solidFill>
                <a:effectLst/>
                <a:ea typeface="Calibri" panose="020F0502020204030204" pitchFamily="34" charset="0"/>
                <a:cs typeface="Times New Roman" panose="02020603050405020304" pitchFamily="18" charset="0"/>
              </a:rPr>
              <a:t>Results: </a:t>
            </a:r>
          </a:p>
          <a:p>
            <a:endParaRPr lang="en-US" sz="3200" dirty="0">
              <a:ea typeface="Calibri" panose="020F0502020204030204" pitchFamily="34" charset="0"/>
              <a:cs typeface="Times New Roman" panose="02020603050405020304" pitchFamily="18" charset="0"/>
            </a:endParaRPr>
          </a:p>
          <a:p>
            <a:r>
              <a:rPr lang="en-US" sz="3600" dirty="0">
                <a:effectLst/>
                <a:ea typeface="Calibri" panose="020F0502020204030204" pitchFamily="34" charset="0"/>
                <a:cs typeface="Times New Roman" panose="02020603050405020304" pitchFamily="18" charset="0"/>
              </a:rPr>
              <a:t>Epochs preceding and/or following a failed putt were compared to epochs preceding and following successful putts. HLM analyses controlled for inter-golfer individual differences.</a:t>
            </a:r>
            <a:r>
              <a:rPr lang="en-US" sz="3600" dirty="0">
                <a:effectLst/>
              </a:rPr>
              <a:t> Statistics are depicted in Table 2:</a:t>
            </a:r>
          </a:p>
          <a:p>
            <a:endParaRPr lang="en-US" sz="3600" dirty="0"/>
          </a:p>
          <a:p>
            <a:endParaRPr lang="en-US" sz="3600" dirty="0"/>
          </a:p>
        </p:txBody>
      </p:sp>
      <p:sp>
        <p:nvSpPr>
          <p:cNvPr id="22" name="TextBox 21">
            <a:extLst>
              <a:ext uri="{FF2B5EF4-FFF2-40B4-BE49-F238E27FC236}">
                <a16:creationId xmlns:a16="http://schemas.microsoft.com/office/drawing/2014/main" id="{5BEA55AE-FACC-EB34-3A03-7E9A08A3EB01}"/>
              </a:ext>
            </a:extLst>
          </p:cNvPr>
          <p:cNvSpPr txBox="1"/>
          <p:nvPr/>
        </p:nvSpPr>
        <p:spPr>
          <a:xfrm>
            <a:off x="15252452" y="31193397"/>
            <a:ext cx="12929091" cy="461665"/>
          </a:xfrm>
          <a:prstGeom prst="rect">
            <a:avLst/>
          </a:prstGeom>
          <a:noFill/>
        </p:spPr>
        <p:txBody>
          <a:bodyPr wrap="square" rtlCol="0">
            <a:spAutoFit/>
          </a:bodyPr>
          <a:lstStyle/>
          <a:p>
            <a:r>
              <a:rPr lang="en-US" sz="2400" dirty="0"/>
              <a:t>Table 1: Types of brain waves tested, the frequencies of each wave, and the function of each wave.  </a:t>
            </a:r>
          </a:p>
        </p:txBody>
      </p:sp>
      <p:graphicFrame>
        <p:nvGraphicFramePr>
          <p:cNvPr id="23" name="Table 22">
            <a:extLst>
              <a:ext uri="{FF2B5EF4-FFF2-40B4-BE49-F238E27FC236}">
                <a16:creationId xmlns:a16="http://schemas.microsoft.com/office/drawing/2014/main" id="{9523E136-01AA-779F-33C2-D0AAC8F0D6F3}"/>
              </a:ext>
            </a:extLst>
          </p:cNvPr>
          <p:cNvGraphicFramePr>
            <a:graphicFrameLocks noGrp="1"/>
          </p:cNvGraphicFramePr>
          <p:nvPr>
            <p:extLst>
              <p:ext uri="{D42A27DB-BD31-4B8C-83A1-F6EECF244321}">
                <p14:modId xmlns:p14="http://schemas.microsoft.com/office/powerpoint/2010/main" val="3460390471"/>
              </p:ext>
            </p:extLst>
          </p:nvPr>
        </p:nvGraphicFramePr>
        <p:xfrm>
          <a:off x="30589268" y="12644052"/>
          <a:ext cx="12052811" cy="8779058"/>
        </p:xfrm>
        <a:graphic>
          <a:graphicData uri="http://schemas.openxmlformats.org/drawingml/2006/table">
            <a:tbl>
              <a:tblPr firstRow="1" firstCol="1" bandRow="1">
                <a:tableStyleId>{5C22544A-7EE6-4342-B048-85BDC9FD1C3A}</a:tableStyleId>
              </a:tblPr>
              <a:tblGrid>
                <a:gridCol w="4580068">
                  <a:extLst>
                    <a:ext uri="{9D8B030D-6E8A-4147-A177-3AD203B41FA5}">
                      <a16:colId xmlns:a16="http://schemas.microsoft.com/office/drawing/2014/main" val="1344272414"/>
                    </a:ext>
                  </a:extLst>
                </a:gridCol>
                <a:gridCol w="2410562">
                  <a:extLst>
                    <a:ext uri="{9D8B030D-6E8A-4147-A177-3AD203B41FA5}">
                      <a16:colId xmlns:a16="http://schemas.microsoft.com/office/drawing/2014/main" val="2117155690"/>
                    </a:ext>
                  </a:extLst>
                </a:gridCol>
                <a:gridCol w="1928450">
                  <a:extLst>
                    <a:ext uri="{9D8B030D-6E8A-4147-A177-3AD203B41FA5}">
                      <a16:colId xmlns:a16="http://schemas.microsoft.com/office/drawing/2014/main" val="4128853445"/>
                    </a:ext>
                  </a:extLst>
                </a:gridCol>
                <a:gridCol w="1928450">
                  <a:extLst>
                    <a:ext uri="{9D8B030D-6E8A-4147-A177-3AD203B41FA5}">
                      <a16:colId xmlns:a16="http://schemas.microsoft.com/office/drawing/2014/main" val="1670564498"/>
                    </a:ext>
                  </a:extLst>
                </a:gridCol>
                <a:gridCol w="1205281">
                  <a:extLst>
                    <a:ext uri="{9D8B030D-6E8A-4147-A177-3AD203B41FA5}">
                      <a16:colId xmlns:a16="http://schemas.microsoft.com/office/drawing/2014/main" val="1608322350"/>
                    </a:ext>
                  </a:extLst>
                </a:gridCol>
              </a:tblGrid>
              <a:tr h="0">
                <a:tc>
                  <a:txBody>
                    <a:bodyPr/>
                    <a:lstStyle/>
                    <a:p>
                      <a:pPr marL="0" marR="0">
                        <a:lnSpc>
                          <a:spcPct val="107000"/>
                        </a:lnSpc>
                        <a:spcBef>
                          <a:spcPts val="0"/>
                        </a:spcBef>
                        <a:spcAft>
                          <a:spcPts val="0"/>
                        </a:spcAft>
                      </a:pPr>
                      <a:r>
                        <a:rPr lang="en-US"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3200">
                          <a:effectLst/>
                        </a:rPr>
                        <a:t>B</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a:effectLst/>
                        </a:rPr>
                        <a:t>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200">
                          <a:effectLst/>
                        </a:rPr>
                        <a:t>df</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200">
                          <a:effectLst/>
                        </a:rPr>
                        <a:t>p</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3582379"/>
                  </a:ext>
                </a:extLst>
              </a:tr>
              <a:tr h="657619">
                <a:tc>
                  <a:txBody>
                    <a:bodyPr/>
                    <a:lstStyle/>
                    <a:p>
                      <a:pPr marL="0" marR="0">
                        <a:lnSpc>
                          <a:spcPct val="107000"/>
                        </a:lnSpc>
                        <a:spcBef>
                          <a:spcPts val="0"/>
                        </a:spcBef>
                        <a:spcAft>
                          <a:spcPts val="0"/>
                        </a:spcAft>
                      </a:pPr>
                      <a:r>
                        <a:rPr lang="en-US" sz="3200">
                          <a:effectLst/>
                        </a:rPr>
                        <a:t>Alpha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1395294"/>
                  </a:ext>
                </a:extLst>
              </a:tr>
              <a:tr h="657619">
                <a:tc>
                  <a:txBody>
                    <a:bodyPr/>
                    <a:lstStyle/>
                    <a:p>
                      <a:pPr marL="0" marR="0" algn="r">
                        <a:lnSpc>
                          <a:spcPct val="107000"/>
                        </a:lnSpc>
                        <a:spcBef>
                          <a:spcPts val="0"/>
                        </a:spcBef>
                        <a:spcAft>
                          <a:spcPts val="0"/>
                        </a:spcAft>
                      </a:pPr>
                      <a:r>
                        <a:rPr lang="en-US" sz="3200">
                          <a:effectLst/>
                        </a:rPr>
                        <a:t>pre-fail/post-success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dirty="0">
                          <a:effectLst/>
                        </a:rPr>
                        <a:t>-44.6e-4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a:effectLst/>
                        </a:rPr>
                        <a:t>-1.79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200">
                          <a:effectLst/>
                        </a:rPr>
                        <a:t>2225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.073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7819136"/>
                  </a:ext>
                </a:extLst>
              </a:tr>
              <a:tr h="657619">
                <a:tc>
                  <a:txBody>
                    <a:bodyPr/>
                    <a:lstStyle/>
                    <a:p>
                      <a:pPr marL="0" marR="0" algn="r">
                        <a:lnSpc>
                          <a:spcPct val="107000"/>
                        </a:lnSpc>
                        <a:spcBef>
                          <a:spcPts val="0"/>
                        </a:spcBef>
                        <a:spcAft>
                          <a:spcPts val="0"/>
                        </a:spcAft>
                      </a:pPr>
                      <a:r>
                        <a:rPr lang="en-US" sz="3200">
                          <a:effectLst/>
                        </a:rPr>
                        <a:t>pre-success/post-fail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a:effectLst/>
                        </a:rPr>
                        <a:t>-36.1e-4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a:effectLst/>
                        </a:rPr>
                        <a:t>-1.51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200">
                          <a:effectLst/>
                        </a:rPr>
                        <a:t>2225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.131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1734759"/>
                  </a:ext>
                </a:extLst>
              </a:tr>
              <a:tr h="891146">
                <a:tc>
                  <a:txBody>
                    <a:bodyPr/>
                    <a:lstStyle/>
                    <a:p>
                      <a:pPr marL="0" marR="0" algn="r">
                        <a:lnSpc>
                          <a:spcPct val="107000"/>
                        </a:lnSpc>
                        <a:spcBef>
                          <a:spcPts val="0"/>
                        </a:spcBef>
                        <a:spcAft>
                          <a:spcPts val="0"/>
                        </a:spcAft>
                      </a:pPr>
                      <a:r>
                        <a:rPr lang="en-US" sz="3200" dirty="0">
                          <a:effectLst/>
                        </a:rPr>
                        <a:t>pre-fail/post-fail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a:effectLst/>
                        </a:rPr>
                        <a:t>-21.9e-4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a:effectLst/>
                        </a:rPr>
                        <a:t>-0.97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200">
                          <a:effectLst/>
                        </a:rPr>
                        <a:t>2225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.333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7525940"/>
                  </a:ext>
                </a:extLst>
              </a:tr>
              <a:tr h="657619">
                <a:tc>
                  <a:txBody>
                    <a:bodyPr/>
                    <a:lstStyle/>
                    <a:p>
                      <a:pPr marL="0" marR="0">
                        <a:lnSpc>
                          <a:spcPct val="107000"/>
                        </a:lnSpc>
                        <a:spcBef>
                          <a:spcPts val="0"/>
                        </a:spcBef>
                        <a:spcAft>
                          <a:spcPts val="0"/>
                        </a:spcAft>
                      </a:pPr>
                      <a:r>
                        <a:rPr lang="en-US" sz="3200">
                          <a:effectLst/>
                        </a:rPr>
                        <a:t>Beta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4716335"/>
                  </a:ext>
                </a:extLst>
              </a:tr>
              <a:tr h="812993">
                <a:tc>
                  <a:txBody>
                    <a:bodyPr/>
                    <a:lstStyle/>
                    <a:p>
                      <a:pPr marL="0" marR="0" algn="r">
                        <a:lnSpc>
                          <a:spcPct val="107000"/>
                        </a:lnSpc>
                        <a:spcBef>
                          <a:spcPts val="0"/>
                        </a:spcBef>
                        <a:spcAft>
                          <a:spcPts val="0"/>
                        </a:spcAft>
                      </a:pPr>
                      <a:r>
                        <a:rPr lang="en-US" sz="3200">
                          <a:effectLst/>
                        </a:rPr>
                        <a:t>pre-fail/post-success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a:effectLst/>
                        </a:rPr>
                        <a:t>2.0e-4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a:effectLst/>
                        </a:rPr>
                        <a:t>0.04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200">
                          <a:effectLst/>
                        </a:rPr>
                        <a:t>2225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.971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2637657"/>
                  </a:ext>
                </a:extLst>
              </a:tr>
              <a:tr h="657619">
                <a:tc>
                  <a:txBody>
                    <a:bodyPr/>
                    <a:lstStyle/>
                    <a:p>
                      <a:pPr marL="0" marR="0" algn="r">
                        <a:lnSpc>
                          <a:spcPct val="107000"/>
                        </a:lnSpc>
                        <a:spcBef>
                          <a:spcPts val="0"/>
                        </a:spcBef>
                        <a:spcAft>
                          <a:spcPts val="0"/>
                        </a:spcAft>
                      </a:pPr>
                      <a:r>
                        <a:rPr lang="en-US" sz="3200">
                          <a:effectLst/>
                        </a:rPr>
                        <a:t>pre-success/post-fail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a:effectLst/>
                        </a:rPr>
                        <a:t>-0.2e-4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a:effectLst/>
                        </a:rPr>
                        <a:t>-0.00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200">
                          <a:effectLst/>
                        </a:rPr>
                        <a:t>2225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.996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6957487"/>
                  </a:ext>
                </a:extLst>
              </a:tr>
              <a:tr h="657619">
                <a:tc>
                  <a:txBody>
                    <a:bodyPr/>
                    <a:lstStyle/>
                    <a:p>
                      <a:pPr marL="0" marR="0" algn="r">
                        <a:lnSpc>
                          <a:spcPct val="107000"/>
                        </a:lnSpc>
                        <a:spcBef>
                          <a:spcPts val="0"/>
                        </a:spcBef>
                        <a:spcAft>
                          <a:spcPts val="0"/>
                        </a:spcAft>
                      </a:pPr>
                      <a:r>
                        <a:rPr lang="en-US" sz="3200">
                          <a:effectLst/>
                        </a:rPr>
                        <a:t>pre-fail/post-fail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dirty="0">
                          <a:effectLst/>
                        </a:rPr>
                        <a:t>104.8e-4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a:effectLst/>
                        </a:rPr>
                        <a:t>2.10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200">
                          <a:effectLst/>
                        </a:rPr>
                        <a:t>2225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.036*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3479525"/>
                  </a:ext>
                </a:extLst>
              </a:tr>
              <a:tr h="657619">
                <a:tc>
                  <a:txBody>
                    <a:bodyPr/>
                    <a:lstStyle/>
                    <a:p>
                      <a:pPr marL="0" marR="0">
                        <a:lnSpc>
                          <a:spcPct val="107000"/>
                        </a:lnSpc>
                        <a:spcBef>
                          <a:spcPts val="0"/>
                        </a:spcBef>
                        <a:spcAft>
                          <a:spcPts val="0"/>
                        </a:spcAft>
                      </a:pPr>
                      <a:r>
                        <a:rPr lang="en-US" sz="3200">
                          <a:effectLst/>
                        </a:rPr>
                        <a:t>Theta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8865848"/>
                  </a:ext>
                </a:extLst>
              </a:tr>
              <a:tr h="657619">
                <a:tc>
                  <a:txBody>
                    <a:bodyPr/>
                    <a:lstStyle/>
                    <a:p>
                      <a:pPr marL="0" marR="0" algn="r">
                        <a:lnSpc>
                          <a:spcPct val="107000"/>
                        </a:lnSpc>
                        <a:spcBef>
                          <a:spcPts val="0"/>
                        </a:spcBef>
                        <a:spcAft>
                          <a:spcPts val="0"/>
                        </a:spcAft>
                      </a:pPr>
                      <a:r>
                        <a:rPr lang="en-US" sz="3200">
                          <a:effectLst/>
                        </a:rPr>
                        <a:t>pre-fail/post-success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a:effectLst/>
                        </a:rPr>
                        <a:t>-23.5e-4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a:effectLst/>
                        </a:rPr>
                        <a:t>-0.59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200">
                          <a:effectLst/>
                        </a:rPr>
                        <a:t>2225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.557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9423158"/>
                  </a:ext>
                </a:extLst>
              </a:tr>
              <a:tr h="657619">
                <a:tc>
                  <a:txBody>
                    <a:bodyPr/>
                    <a:lstStyle/>
                    <a:p>
                      <a:pPr marL="0" marR="0" algn="r">
                        <a:lnSpc>
                          <a:spcPct val="107000"/>
                        </a:lnSpc>
                        <a:spcBef>
                          <a:spcPts val="0"/>
                        </a:spcBef>
                        <a:spcAft>
                          <a:spcPts val="0"/>
                        </a:spcAft>
                      </a:pPr>
                      <a:r>
                        <a:rPr lang="en-US" sz="3200">
                          <a:effectLst/>
                        </a:rPr>
                        <a:t>pre-success/post-fail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a:effectLst/>
                        </a:rPr>
                        <a:t>-25.6e-4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a:effectLst/>
                        </a:rPr>
                        <a:t>-0.67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200">
                          <a:effectLst/>
                        </a:rPr>
                        <a:t>2225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a:effectLst/>
                        </a:rPr>
                        <a:t>.506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8971992"/>
                  </a:ext>
                </a:extLst>
              </a:tr>
              <a:tr h="657619">
                <a:tc>
                  <a:txBody>
                    <a:bodyPr/>
                    <a:lstStyle/>
                    <a:p>
                      <a:pPr marL="0" marR="0" algn="r">
                        <a:lnSpc>
                          <a:spcPct val="107000"/>
                        </a:lnSpc>
                        <a:spcBef>
                          <a:spcPts val="0"/>
                        </a:spcBef>
                        <a:spcAft>
                          <a:spcPts val="0"/>
                        </a:spcAft>
                      </a:pPr>
                      <a:r>
                        <a:rPr lang="en-US" sz="3200" dirty="0">
                          <a:effectLst/>
                        </a:rPr>
                        <a:t>pre-fail/post-fail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a:effectLst/>
                        </a:rPr>
                        <a:t>-89.6e-4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3200">
                          <a:effectLst/>
                        </a:rPr>
                        <a:t>-2.47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200">
                          <a:effectLst/>
                        </a:rPr>
                        <a:t>2225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3200" dirty="0">
                          <a:effectLst/>
                        </a:rPr>
                        <a:t>.014*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6357037"/>
                  </a:ext>
                </a:extLst>
              </a:tr>
            </a:tbl>
          </a:graphicData>
        </a:graphic>
      </p:graphicFrame>
      <p:sp>
        <p:nvSpPr>
          <p:cNvPr id="25" name="TextBox 24">
            <a:extLst>
              <a:ext uri="{FF2B5EF4-FFF2-40B4-BE49-F238E27FC236}">
                <a16:creationId xmlns:a16="http://schemas.microsoft.com/office/drawing/2014/main" id="{4F869211-7F1E-7771-9A41-6E3611F7062C}"/>
              </a:ext>
            </a:extLst>
          </p:cNvPr>
          <p:cNvSpPr txBox="1"/>
          <p:nvPr/>
        </p:nvSpPr>
        <p:spPr>
          <a:xfrm>
            <a:off x="30589268" y="11876530"/>
            <a:ext cx="3265864" cy="646331"/>
          </a:xfrm>
          <a:prstGeom prst="rect">
            <a:avLst/>
          </a:prstGeom>
          <a:noFill/>
        </p:spPr>
        <p:txBody>
          <a:bodyPr wrap="square" rtlCol="0">
            <a:spAutoFit/>
          </a:bodyPr>
          <a:lstStyle/>
          <a:p>
            <a:r>
              <a:rPr lang="en-US" sz="3600" b="1" dirty="0"/>
              <a:t>Table 2: </a:t>
            </a:r>
          </a:p>
        </p:txBody>
      </p:sp>
      <p:sp>
        <p:nvSpPr>
          <p:cNvPr id="26" name="Rectangle 25">
            <a:extLst>
              <a:ext uri="{FF2B5EF4-FFF2-40B4-BE49-F238E27FC236}">
                <a16:creationId xmlns:a16="http://schemas.microsoft.com/office/drawing/2014/main" id="{598A92B5-ADBB-15CB-7C5A-1DA973A2E076}"/>
              </a:ext>
            </a:extLst>
          </p:cNvPr>
          <p:cNvSpPr/>
          <p:nvPr/>
        </p:nvSpPr>
        <p:spPr>
          <a:xfrm>
            <a:off x="14922745" y="23600789"/>
            <a:ext cx="13487400" cy="1200329"/>
          </a:xfrm>
          <a:prstGeom prst="rect">
            <a:avLst/>
          </a:prstGeom>
        </p:spPr>
        <p:txBody>
          <a:bodyPr wrap="square">
            <a:spAutoFit/>
          </a:bodyPr>
          <a:lstStyle/>
          <a:p>
            <a:r>
              <a:rPr lang="en-US" sz="2400" dirty="0">
                <a:latin typeface="Gotham" panose="02000504050000020004" pitchFamily="2" charset="0"/>
                <a:cs typeface="Arial" panose="020B0604020202020204" pitchFamily="34" charset="0"/>
              </a:rPr>
              <a:t>Figure 3: H</a:t>
            </a:r>
            <a:r>
              <a:rPr lang="en-US" sz="2400" dirty="0">
                <a:effectLst/>
                <a:ea typeface="Calibri" panose="020F0502020204030204" pitchFamily="34" charset="0"/>
                <a:cs typeface="Times New Roman" panose="02020603050405020304" pitchFamily="18" charset="0"/>
              </a:rPr>
              <a:t>ierarchical linear models (HLM) to examine the differences in spectral density at three wavelengths (alpha, beta, theta) recorded across four different epoch categories: pre-success/post-success, pre-success/post-fail, pre-fail/post-success, and pre-fail/post-fail.</a:t>
            </a:r>
            <a:r>
              <a:rPr lang="en-US" sz="2400" dirty="0">
                <a:latin typeface="Gotham" panose="02000504050000020004" pitchFamily="2" charset="0"/>
                <a:cs typeface="Arial" panose="020B0604020202020204" pitchFamily="34" charset="0"/>
              </a:rPr>
              <a:t> </a:t>
            </a:r>
            <a:endParaRPr lang="en-US" sz="2801" dirty="0">
              <a:latin typeface="Gotham" panose="02000504050000020004" pitchFamily="2" charset="0"/>
              <a:cs typeface="Arial" panose="020B0604020202020204" pitchFamily="34" charset="0"/>
            </a:endParaRPr>
          </a:p>
        </p:txBody>
      </p:sp>
      <p:sp>
        <p:nvSpPr>
          <p:cNvPr id="27" name="TextBox 26">
            <a:extLst>
              <a:ext uri="{FF2B5EF4-FFF2-40B4-BE49-F238E27FC236}">
                <a16:creationId xmlns:a16="http://schemas.microsoft.com/office/drawing/2014/main" id="{B20D59B9-C141-8BCB-5C88-85D56AD17437}"/>
              </a:ext>
            </a:extLst>
          </p:cNvPr>
          <p:cNvSpPr txBox="1"/>
          <p:nvPr/>
        </p:nvSpPr>
        <p:spPr>
          <a:xfrm>
            <a:off x="30589268" y="21826065"/>
            <a:ext cx="12387532" cy="10556736"/>
          </a:xfrm>
          <a:prstGeom prst="rect">
            <a:avLst/>
          </a:prstGeom>
          <a:noFill/>
        </p:spPr>
        <p:txBody>
          <a:bodyPr wrap="square" rtlCol="0">
            <a:spAutoFit/>
          </a:bodyPr>
          <a:lstStyle/>
          <a:p>
            <a:pPr algn="ctr"/>
            <a:r>
              <a:rPr lang="en-US" sz="4000" b="1" dirty="0">
                <a:solidFill>
                  <a:srgbClr val="4F712D"/>
                </a:solidFill>
                <a:ea typeface="Calibri" panose="020F0502020204030204" pitchFamily="34" charset="0"/>
                <a:cs typeface="Times New Roman" panose="02020603050405020304" pitchFamily="18" charset="0"/>
              </a:rPr>
              <a:t>C</a:t>
            </a:r>
            <a:r>
              <a:rPr lang="en-US" sz="4000" b="1" dirty="0">
                <a:solidFill>
                  <a:srgbClr val="4F712D"/>
                </a:solidFill>
                <a:effectLst/>
                <a:ea typeface="Calibri" panose="020F0502020204030204" pitchFamily="34" charset="0"/>
                <a:cs typeface="Times New Roman" panose="02020603050405020304" pitchFamily="18" charset="0"/>
              </a:rPr>
              <a:t>onclusion:</a:t>
            </a:r>
            <a:endParaRPr lang="en-US" sz="3600" dirty="0"/>
          </a:p>
          <a:p>
            <a:pPr marL="571500" indent="-571500">
              <a:buFont typeface="Arial" panose="020B0604020202020204" pitchFamily="34" charset="0"/>
              <a:buChar char="•"/>
            </a:pPr>
            <a:r>
              <a:rPr lang="en-US" sz="3600" dirty="0" err="1"/>
              <a:t>Hierarchial</a:t>
            </a:r>
            <a:r>
              <a:rPr lang="en-US" sz="3600" dirty="0"/>
              <a:t> linear model depicted no change in alpha wave spectral density, thus indicating beta and theta waves play a higher role in post-failure success. </a:t>
            </a:r>
          </a:p>
          <a:p>
            <a:pPr marL="571500" indent="-571500">
              <a:buFont typeface="Arial" panose="020B0604020202020204" pitchFamily="34" charset="0"/>
              <a:buChar char="•"/>
            </a:pPr>
            <a:r>
              <a:rPr lang="en-US" sz="3600" dirty="0"/>
              <a:t>”Choking” in sport (defined as when athletes fail to meet performance goals, usually during high-pressure situations) can be the result of theta and beta wave ranges straying from the accepted ranges for success.</a:t>
            </a:r>
          </a:p>
          <a:p>
            <a:pPr marL="571500" indent="-571500">
              <a:buFont typeface="Arial" panose="020B0604020202020204" pitchFamily="34" charset="0"/>
              <a:buChar char="•"/>
            </a:pPr>
            <a:r>
              <a:rPr lang="en-US" sz="3600" dirty="0"/>
              <a:t>Performing the research on live putting green, as opposed to the lab, simulates the most accurate environment golfers experience during competition. </a:t>
            </a:r>
          </a:p>
          <a:p>
            <a:endParaRPr lang="en-US" sz="3600" dirty="0"/>
          </a:p>
          <a:p>
            <a:pPr algn="ctr"/>
            <a:r>
              <a:rPr lang="en-US" sz="4000" b="1" dirty="0">
                <a:solidFill>
                  <a:srgbClr val="4F712D"/>
                </a:solidFill>
              </a:rPr>
              <a:t>Reference:</a:t>
            </a:r>
          </a:p>
          <a:p>
            <a:r>
              <a:rPr lang="en-US" sz="2400" dirty="0" err="1"/>
              <a:t>Babiloni</a:t>
            </a:r>
            <a:r>
              <a:rPr lang="en-US" sz="2400" dirty="0"/>
              <a:t>, C., Del </a:t>
            </a:r>
            <a:r>
              <a:rPr lang="en-US" sz="2400" dirty="0" err="1"/>
              <a:t>Percio</a:t>
            </a:r>
            <a:r>
              <a:rPr lang="en-US" sz="2400" dirty="0"/>
              <a:t>, C., </a:t>
            </a:r>
            <a:r>
              <a:rPr lang="en-US" sz="2400" dirty="0" err="1"/>
              <a:t>Iacoboni</a:t>
            </a:r>
            <a:r>
              <a:rPr lang="en-US" sz="2400" dirty="0"/>
              <a:t>, M., </a:t>
            </a:r>
            <a:r>
              <a:rPr lang="en-US" sz="2400" dirty="0" err="1"/>
              <a:t>Infarinato</a:t>
            </a:r>
            <a:r>
              <a:rPr lang="en-US" sz="2400" dirty="0"/>
              <a:t>, F., </a:t>
            </a:r>
            <a:r>
              <a:rPr lang="en-US" sz="2400" dirty="0" err="1"/>
              <a:t>Lizio</a:t>
            </a:r>
            <a:r>
              <a:rPr lang="en-US" sz="2400" dirty="0"/>
              <a:t>, R., Marzano, N., </a:t>
            </a:r>
            <a:r>
              <a:rPr lang="en-US" sz="2400" dirty="0" err="1"/>
              <a:t>Crespi</a:t>
            </a:r>
            <a:r>
              <a:rPr lang="en-US" sz="2400" dirty="0"/>
              <a:t>, G., </a:t>
            </a:r>
            <a:r>
              <a:rPr lang="en-US" sz="2400" dirty="0" err="1"/>
              <a:t>Dassu</a:t>
            </a:r>
            <a:r>
              <a:rPr lang="en-US" sz="2400" dirty="0"/>
              <a:t>̀, F., </a:t>
            </a:r>
            <a:r>
              <a:rPr lang="en-US" sz="2400" dirty="0" err="1"/>
              <a:t>Pirritano</a:t>
            </a:r>
            <a:r>
              <a:rPr lang="en-US" sz="2400" dirty="0"/>
              <a:t>, M., </a:t>
            </a:r>
            <a:r>
              <a:rPr lang="en-US" sz="2400" dirty="0" err="1"/>
              <a:t>Gallamini</a:t>
            </a:r>
            <a:r>
              <a:rPr lang="en-US" sz="2400" dirty="0"/>
              <a:t>, M., </a:t>
            </a:r>
            <a:r>
              <a:rPr lang="en-US" sz="2400" dirty="0" err="1"/>
              <a:t>Eusebi</a:t>
            </a:r>
            <a:r>
              <a:rPr lang="en-US" sz="2400" dirty="0"/>
              <a:t>, F., 2008. Golf putt outcomes are predicted by sensorimotor cerebral EEG rhythms. The Journal of Physiology 586 (1), 131–139 (Jan 1). </a:t>
            </a:r>
          </a:p>
          <a:p>
            <a:endParaRPr lang="en-US" sz="2400" dirty="0"/>
          </a:p>
          <a:p>
            <a:r>
              <a:rPr lang="en-US" sz="2400" dirty="0" err="1">
                <a:effectLst/>
              </a:rPr>
              <a:t>Abhang</a:t>
            </a:r>
            <a:r>
              <a:rPr lang="en-US" sz="2400" dirty="0">
                <a:effectLst/>
              </a:rPr>
              <a:t>, Priyanka A., et al. “Technological Basics of EEG Recording and Operation of Apparatus.” </a:t>
            </a:r>
            <a:r>
              <a:rPr lang="en-US" sz="2400" i="1" dirty="0">
                <a:effectLst/>
              </a:rPr>
              <a:t>Introduction to EEG- and Speech-Based Emotion Recognition</a:t>
            </a:r>
            <a:r>
              <a:rPr lang="en-US" sz="2400" dirty="0">
                <a:effectLst/>
              </a:rPr>
              <a:t>, 2016, pp. 19–50., https://</a:t>
            </a:r>
            <a:r>
              <a:rPr lang="en-US" sz="2400" dirty="0" err="1">
                <a:effectLst/>
              </a:rPr>
              <a:t>doi.org</a:t>
            </a:r>
            <a:r>
              <a:rPr lang="en-US" sz="2400" dirty="0">
                <a:effectLst/>
              </a:rPr>
              <a:t>/10.1016/b978-0-12-804490-2.00002-6. </a:t>
            </a:r>
          </a:p>
          <a:p>
            <a:endParaRPr lang="en-US" sz="3600" dirty="0"/>
          </a:p>
        </p:txBody>
      </p:sp>
      <p:sp>
        <p:nvSpPr>
          <p:cNvPr id="30" name="TextBox 29">
            <a:extLst>
              <a:ext uri="{FF2B5EF4-FFF2-40B4-BE49-F238E27FC236}">
                <a16:creationId xmlns:a16="http://schemas.microsoft.com/office/drawing/2014/main" id="{3A638DD4-24C7-21A6-BD37-EC1B8C93B4F1}"/>
              </a:ext>
            </a:extLst>
          </p:cNvPr>
          <p:cNvSpPr txBox="1"/>
          <p:nvPr/>
        </p:nvSpPr>
        <p:spPr>
          <a:xfrm>
            <a:off x="914400" y="28601775"/>
            <a:ext cx="2609850" cy="646331"/>
          </a:xfrm>
          <a:prstGeom prst="rect">
            <a:avLst/>
          </a:prstGeom>
          <a:noFill/>
        </p:spPr>
        <p:txBody>
          <a:bodyPr wrap="square" rtlCol="0">
            <a:spAutoFit/>
          </a:bodyPr>
          <a:lstStyle/>
          <a:p>
            <a:r>
              <a:rPr lang="en-US" sz="3600" b="1" dirty="0"/>
              <a:t>Figure 1:</a:t>
            </a:r>
          </a:p>
        </p:txBody>
      </p:sp>
      <p:pic>
        <p:nvPicPr>
          <p:cNvPr id="7" name="Picture 6" descr="Logo, company name&#10;&#10;Description automatically generated">
            <a:extLst>
              <a:ext uri="{FF2B5EF4-FFF2-40B4-BE49-F238E27FC236}">
                <a16:creationId xmlns:a16="http://schemas.microsoft.com/office/drawing/2014/main" id="{EA4E92F3-21DD-6050-FC44-315BF0D5E02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19325" y="3807669"/>
            <a:ext cx="5600700" cy="2324100"/>
          </a:xfrm>
          <a:prstGeom prst="rect">
            <a:avLst/>
          </a:prstGeom>
        </p:spPr>
      </p:pic>
    </p:spTree>
    <p:extLst>
      <p:ext uri="{BB962C8B-B14F-4D97-AF65-F5344CB8AC3E}">
        <p14:creationId xmlns:p14="http://schemas.microsoft.com/office/powerpoint/2010/main" val="2344583699"/>
      </p:ext>
    </p:extLst>
  </p:cSld>
  <p:clrMapOvr>
    <a:masterClrMapping/>
  </p:clrMapOvr>
</p:sld>
</file>

<file path=ppt/theme/theme1.xml><?xml version="1.0" encoding="utf-8"?>
<a:theme xmlns:a="http://schemas.openxmlformats.org/drawingml/2006/main" name="1_Office Theme">
  <a:themeElements>
    <a:clrScheme name="NSU brand standards">
      <a:dk1>
        <a:sysClr val="windowText" lastClr="000000"/>
      </a:dk1>
      <a:lt1>
        <a:sysClr val="window" lastClr="FFFFFF"/>
      </a:lt1>
      <a:dk2>
        <a:srgbClr val="000099"/>
      </a:dk2>
      <a:lt2>
        <a:srgbClr val="68737A"/>
      </a:lt2>
      <a:accent1>
        <a:srgbClr val="0072CE"/>
      </a:accent1>
      <a:accent2>
        <a:srgbClr val="00C1D5"/>
      </a:accent2>
      <a:accent3>
        <a:srgbClr val="0BD0D9"/>
      </a:accent3>
      <a:accent4>
        <a:srgbClr val="10CF9B"/>
      </a:accent4>
      <a:accent5>
        <a:srgbClr val="00B2A9"/>
      </a:accent5>
      <a:accent6>
        <a:srgbClr val="FE5000"/>
      </a:accent6>
      <a:hlink>
        <a:srgbClr val="F2A9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NSU brand standards">
      <a:dk1>
        <a:sysClr val="windowText" lastClr="000000"/>
      </a:dk1>
      <a:lt1>
        <a:sysClr val="window" lastClr="FFFFFF"/>
      </a:lt1>
      <a:dk2>
        <a:srgbClr val="000099"/>
      </a:dk2>
      <a:lt2>
        <a:srgbClr val="68737A"/>
      </a:lt2>
      <a:accent1>
        <a:srgbClr val="0072CE"/>
      </a:accent1>
      <a:accent2>
        <a:srgbClr val="00C1D5"/>
      </a:accent2>
      <a:accent3>
        <a:srgbClr val="0BD0D9"/>
      </a:accent3>
      <a:accent4>
        <a:srgbClr val="10CF9B"/>
      </a:accent4>
      <a:accent5>
        <a:srgbClr val="00B2A9"/>
      </a:accent5>
      <a:accent6>
        <a:srgbClr val="FE5000"/>
      </a:accent6>
      <a:hlink>
        <a:srgbClr val="F2A9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5">
      <a:dk1>
        <a:sysClr val="windowText" lastClr="000000"/>
      </a:dk1>
      <a:lt1>
        <a:sysClr val="window" lastClr="FFFFFF"/>
      </a:lt1>
      <a:dk2>
        <a:srgbClr val="000099"/>
      </a:dk2>
      <a:lt2>
        <a:srgbClr val="7D868C"/>
      </a:lt2>
      <a:accent1>
        <a:srgbClr val="0071CE"/>
      </a:accent1>
      <a:accent2>
        <a:srgbClr val="6DABE4"/>
      </a:accent2>
      <a:accent3>
        <a:srgbClr val="0BD0D9"/>
      </a:accent3>
      <a:accent4>
        <a:srgbClr val="10CF9B"/>
      </a:accent4>
      <a:accent5>
        <a:srgbClr val="00B2A9"/>
      </a:accent5>
      <a:accent6>
        <a:srgbClr val="FE5000"/>
      </a:accent6>
      <a:hlink>
        <a:srgbClr val="F2A900"/>
      </a:hlink>
      <a:folHlink>
        <a:srgbClr val="00000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10820</TotalTime>
  <Words>1243</Words>
  <Application>Microsoft Macintosh PowerPoint</Application>
  <PresentationFormat>Custom</PresentationFormat>
  <Paragraphs>146</Paragraphs>
  <Slides>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Calibri</vt:lpstr>
      <vt:lpstr>Calibri Light</vt:lpstr>
      <vt:lpstr>Courier New</vt:lpstr>
      <vt:lpstr>Gotham</vt:lpstr>
      <vt:lpstr>Times New Roman</vt:lpstr>
      <vt:lpstr>1_Office Theme</vt:lpstr>
      <vt:lpstr>2_Office Theme</vt:lpstr>
      <vt:lpstr>3_Office Theme</vt:lpstr>
      <vt:lpstr>PowerPoint Presentation</vt:lpstr>
    </vt:vector>
  </TitlesOfParts>
  <Company>Nova Southeastern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Fitz</dc:creator>
  <cp:lastModifiedBy>Marissa Bonsangue</cp:lastModifiedBy>
  <cp:revision>90</cp:revision>
  <dcterms:created xsi:type="dcterms:W3CDTF">2018-01-07T21:17:44Z</dcterms:created>
  <dcterms:modified xsi:type="dcterms:W3CDTF">2023-03-26T17:15:26Z</dcterms:modified>
</cp:coreProperties>
</file>