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C6C8"/>
    <a:srgbClr val="7D868C"/>
    <a:srgbClr val="6CAAE4"/>
    <a:srgbClr val="0070CD"/>
    <a:srgbClr val="003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387" autoAdjust="0"/>
  </p:normalViewPr>
  <p:slideViewPr>
    <p:cSldViewPr snapToGrid="0">
      <p:cViewPr>
        <p:scale>
          <a:sx n="50" d="100"/>
          <a:sy n="50" d="100"/>
        </p:scale>
        <p:origin x="-1904" y="-2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Bauer" userId="ed4a2fe1-c27a-4498-ab37-32b0710c6a3c" providerId="ADAL" clId="{DB715A06-9760-496C-8B4C-EEB5A5BCED2C}"/>
    <pc:docChg chg="undo custSel modSld">
      <pc:chgData name="Melanie Bauer" userId="ed4a2fe1-c27a-4498-ab37-32b0710c6a3c" providerId="ADAL" clId="{DB715A06-9760-496C-8B4C-EEB5A5BCED2C}" dt="2023-01-04T15:43:20.703" v="184" actId="20577"/>
      <pc:docMkLst>
        <pc:docMk/>
      </pc:docMkLst>
      <pc:sldChg chg="modSp mod">
        <pc:chgData name="Melanie Bauer" userId="ed4a2fe1-c27a-4498-ab37-32b0710c6a3c" providerId="ADAL" clId="{DB715A06-9760-496C-8B4C-EEB5A5BCED2C}" dt="2023-01-04T15:43:20.703" v="184" actId="20577"/>
        <pc:sldMkLst>
          <pc:docMk/>
          <pc:sldMk cId="233137550" sldId="256"/>
        </pc:sldMkLst>
        <pc:spChg chg="mod">
          <ac:chgData name="Melanie Bauer" userId="ed4a2fe1-c27a-4498-ab37-32b0710c6a3c" providerId="ADAL" clId="{DB715A06-9760-496C-8B4C-EEB5A5BCED2C}" dt="2023-01-04T15:42:54.535" v="30" actId="20577"/>
          <ac:spMkLst>
            <pc:docMk/>
            <pc:sldMk cId="233137550" sldId="256"/>
            <ac:spMk id="2" creationId="{80605BC7-57E7-B1ED-264D-B314EB55B835}"/>
          </ac:spMkLst>
        </pc:spChg>
        <pc:spChg chg="mod">
          <ac:chgData name="Melanie Bauer" userId="ed4a2fe1-c27a-4498-ab37-32b0710c6a3c" providerId="ADAL" clId="{DB715A06-9760-496C-8B4C-EEB5A5BCED2C}" dt="2022-12-22T15:41:47.276" v="8" actId="20577"/>
          <ac:spMkLst>
            <pc:docMk/>
            <pc:sldMk cId="233137550" sldId="256"/>
            <ac:spMk id="7" creationId="{D3B8E586-BC0F-5808-15F1-6796CEBC57CF}"/>
          </ac:spMkLst>
        </pc:spChg>
        <pc:spChg chg="mod">
          <ac:chgData name="Melanie Bauer" userId="ed4a2fe1-c27a-4498-ab37-32b0710c6a3c" providerId="ADAL" clId="{DB715A06-9760-496C-8B4C-EEB5A5BCED2C}" dt="2023-01-04T15:43:20.703" v="184" actId="20577"/>
          <ac:spMkLst>
            <pc:docMk/>
            <pc:sldMk cId="233137550" sldId="256"/>
            <ac:spMk id="10" creationId="{07172517-FE56-4993-013E-D05C9E6EE96F}"/>
          </ac:spMkLst>
        </pc:spChg>
        <pc:spChg chg="mod">
          <ac:chgData name="Melanie Bauer" userId="ed4a2fe1-c27a-4498-ab37-32b0710c6a3c" providerId="ADAL" clId="{DB715A06-9760-496C-8B4C-EEB5A5BCED2C}" dt="2023-01-04T15:42:27.385" v="22" actId="2710"/>
          <ac:spMkLst>
            <pc:docMk/>
            <pc:sldMk cId="233137550" sldId="256"/>
            <ac:spMk id="11" creationId="{7D8DBEFF-1106-9E46-3034-C52921BB3E26}"/>
          </ac:spMkLst>
        </pc:spChg>
        <pc:spChg chg="mod">
          <ac:chgData name="Melanie Bauer" userId="ed4a2fe1-c27a-4498-ab37-32b0710c6a3c" providerId="ADAL" clId="{DB715A06-9760-496C-8B4C-EEB5A5BCED2C}" dt="2023-01-04T15:43:05.588" v="142" actId="20577"/>
          <ac:spMkLst>
            <pc:docMk/>
            <pc:sldMk cId="233137550" sldId="256"/>
            <ac:spMk id="12" creationId="{A2104735-A2A0-7176-EF99-B66149C16115}"/>
          </ac:spMkLst>
        </pc:spChg>
        <pc:spChg chg="mod">
          <ac:chgData name="Melanie Bauer" userId="ed4a2fe1-c27a-4498-ab37-32b0710c6a3c" providerId="ADAL" clId="{DB715A06-9760-496C-8B4C-EEB5A5BCED2C}" dt="2023-01-04T15:43:09.966" v="177" actId="20577"/>
          <ac:spMkLst>
            <pc:docMk/>
            <pc:sldMk cId="233137550" sldId="256"/>
            <ac:spMk id="13" creationId="{9AA10919-F8A3-EF2F-0086-7BFAADD72F59}"/>
          </ac:spMkLst>
        </pc:spChg>
        <pc:spChg chg="mod">
          <ac:chgData name="Melanie Bauer" userId="ed4a2fe1-c27a-4498-ab37-32b0710c6a3c" providerId="ADAL" clId="{DB715A06-9760-496C-8B4C-EEB5A5BCED2C}" dt="2023-01-04T15:42:33.331" v="24" actId="2710"/>
          <ac:spMkLst>
            <pc:docMk/>
            <pc:sldMk cId="233137550" sldId="256"/>
            <ac:spMk id="14" creationId="{825962DF-62B5-CDE8-E819-A750D873F588}"/>
          </ac:spMkLst>
        </pc:spChg>
        <pc:spChg chg="mod">
          <ac:chgData name="Melanie Bauer" userId="ed4a2fe1-c27a-4498-ab37-32b0710c6a3c" providerId="ADAL" clId="{DB715A06-9760-496C-8B4C-EEB5A5BCED2C}" dt="2023-01-04T15:42:55.115" v="31" actId="2710"/>
          <ac:spMkLst>
            <pc:docMk/>
            <pc:sldMk cId="233137550" sldId="256"/>
            <ac:spMk id="15" creationId="{3112B2E2-DED0-63A6-8482-B4BF86392BC3}"/>
          </ac:spMkLst>
        </pc:spChg>
      </pc:sldChg>
    </pc:docChg>
  </pc:docChgLst>
  <pc:docChgLst>
    <pc:chgData name="Jordan Merritt" userId="7fb1c018-e61d-42e7-89e6-f31db63afb2c" providerId="ADAL" clId="{8BA75BE9-3615-401F-802A-F68A379162E4}"/>
    <pc:docChg chg="undo redo custSel addSld delSld modSld modMainMaster">
      <pc:chgData name="Jordan Merritt" userId="7fb1c018-e61d-42e7-89e6-f31db63afb2c" providerId="ADAL" clId="{8BA75BE9-3615-401F-802A-F68A379162E4}" dt="2022-11-29T17:43:50.814" v="1540"/>
      <pc:docMkLst>
        <pc:docMk/>
      </pc:docMkLst>
      <pc:sldChg chg="delSp new del mod modClrScheme chgLayout">
        <pc:chgData name="Jordan Merritt" userId="7fb1c018-e61d-42e7-89e6-f31db63afb2c" providerId="ADAL" clId="{8BA75BE9-3615-401F-802A-F68A379162E4}" dt="2022-11-29T16:13:52.564" v="4" actId="47"/>
        <pc:sldMkLst>
          <pc:docMk/>
          <pc:sldMk cId="209227876" sldId="256"/>
        </pc:sldMkLst>
        <pc:spChg chg="del">
          <ac:chgData name="Jordan Merritt" userId="7fb1c018-e61d-42e7-89e6-f31db63afb2c" providerId="ADAL" clId="{8BA75BE9-3615-401F-802A-F68A379162E4}" dt="2022-11-29T16:13:03.754" v="1" actId="700"/>
          <ac:spMkLst>
            <pc:docMk/>
            <pc:sldMk cId="209227876" sldId="256"/>
            <ac:spMk id="2" creationId="{D2F26364-D49C-940F-397A-CC52003B7B4F}"/>
          </ac:spMkLst>
        </pc:spChg>
        <pc:spChg chg="del">
          <ac:chgData name="Jordan Merritt" userId="7fb1c018-e61d-42e7-89e6-f31db63afb2c" providerId="ADAL" clId="{8BA75BE9-3615-401F-802A-F68A379162E4}" dt="2022-11-29T16:13:03.754" v="1" actId="700"/>
          <ac:spMkLst>
            <pc:docMk/>
            <pc:sldMk cId="209227876" sldId="256"/>
            <ac:spMk id="3" creationId="{17382393-43A8-CD65-0D23-F6E2779DCB8C}"/>
          </ac:spMkLst>
        </pc:spChg>
      </pc:sldChg>
      <pc:sldChg chg="addSp delSp modSp new del mod modClrScheme chgLayout">
        <pc:chgData name="Jordan Merritt" userId="7fb1c018-e61d-42e7-89e6-f31db63afb2c" providerId="ADAL" clId="{8BA75BE9-3615-401F-802A-F68A379162E4}" dt="2022-11-29T17:38:16.116" v="1430" actId="47"/>
        <pc:sldMkLst>
          <pc:docMk/>
          <pc:sldMk cId="568456614" sldId="256"/>
        </pc:sldMkLst>
        <pc:spChg chg="del mod ord">
          <ac:chgData name="Jordan Merritt" userId="7fb1c018-e61d-42e7-89e6-f31db63afb2c" providerId="ADAL" clId="{8BA75BE9-3615-401F-802A-F68A379162E4}" dt="2022-11-29T17:36:57.548" v="1425" actId="700"/>
          <ac:spMkLst>
            <pc:docMk/>
            <pc:sldMk cId="568456614" sldId="256"/>
            <ac:spMk id="2" creationId="{19A96DAE-9BD5-838E-5215-9C3191BAD090}"/>
          </ac:spMkLst>
        </pc:spChg>
        <pc:spChg chg="del mod ord">
          <ac:chgData name="Jordan Merritt" userId="7fb1c018-e61d-42e7-89e6-f31db63afb2c" providerId="ADAL" clId="{8BA75BE9-3615-401F-802A-F68A379162E4}" dt="2022-11-29T17:36:57.548" v="1425" actId="700"/>
          <ac:spMkLst>
            <pc:docMk/>
            <pc:sldMk cId="568456614" sldId="256"/>
            <ac:spMk id="3" creationId="{4F2EA36C-EACE-8E67-E87D-5E92D4D5E55F}"/>
          </ac:spMkLst>
        </pc:spChg>
        <pc:spChg chg="del mod ord">
          <ac:chgData name="Jordan Merritt" userId="7fb1c018-e61d-42e7-89e6-f31db63afb2c" providerId="ADAL" clId="{8BA75BE9-3615-401F-802A-F68A379162E4}" dt="2022-11-29T17:36:57.548" v="1425" actId="700"/>
          <ac:spMkLst>
            <pc:docMk/>
            <pc:sldMk cId="568456614" sldId="256"/>
            <ac:spMk id="4" creationId="{0B201901-05B5-648C-A366-6EFA9BEA2108}"/>
          </ac:spMkLst>
        </pc:spChg>
        <pc:spChg chg="del mod ord">
          <ac:chgData name="Jordan Merritt" userId="7fb1c018-e61d-42e7-89e6-f31db63afb2c" providerId="ADAL" clId="{8BA75BE9-3615-401F-802A-F68A379162E4}" dt="2022-11-29T17:36:57.548" v="1425" actId="700"/>
          <ac:spMkLst>
            <pc:docMk/>
            <pc:sldMk cId="568456614" sldId="256"/>
            <ac:spMk id="5" creationId="{8E99EAF5-1A9C-AEF2-50CF-66DBC25CF761}"/>
          </ac:spMkLst>
        </pc:spChg>
        <pc:spChg chg="del mod ord">
          <ac:chgData name="Jordan Merritt" userId="7fb1c018-e61d-42e7-89e6-f31db63afb2c" providerId="ADAL" clId="{8BA75BE9-3615-401F-802A-F68A379162E4}" dt="2022-11-29T17:36:57.548" v="1425" actId="700"/>
          <ac:spMkLst>
            <pc:docMk/>
            <pc:sldMk cId="568456614" sldId="256"/>
            <ac:spMk id="6" creationId="{5F85CC70-DF08-8E6A-DC54-604559D043EB}"/>
          </ac:spMkLst>
        </pc:spChg>
        <pc:spChg chg="del mod ord">
          <ac:chgData name="Jordan Merritt" userId="7fb1c018-e61d-42e7-89e6-f31db63afb2c" providerId="ADAL" clId="{8BA75BE9-3615-401F-802A-F68A379162E4}" dt="2022-11-29T17:36:57.548" v="1425" actId="700"/>
          <ac:spMkLst>
            <pc:docMk/>
            <pc:sldMk cId="568456614" sldId="256"/>
            <ac:spMk id="7" creationId="{6D1C0EB4-0AD1-5F25-1D9B-9DA87AA0E089}"/>
          </ac:spMkLst>
        </pc:spChg>
        <pc:spChg chg="del mod ord">
          <ac:chgData name="Jordan Merritt" userId="7fb1c018-e61d-42e7-89e6-f31db63afb2c" providerId="ADAL" clId="{8BA75BE9-3615-401F-802A-F68A379162E4}" dt="2022-11-29T17:36:57.548" v="1425" actId="700"/>
          <ac:spMkLst>
            <pc:docMk/>
            <pc:sldMk cId="568456614" sldId="256"/>
            <ac:spMk id="8" creationId="{48EC10DA-FA11-2722-1FCC-64371180C7E0}"/>
          </ac:spMkLst>
        </pc:spChg>
        <pc:spChg chg="del mod ord">
          <ac:chgData name="Jordan Merritt" userId="7fb1c018-e61d-42e7-89e6-f31db63afb2c" providerId="ADAL" clId="{8BA75BE9-3615-401F-802A-F68A379162E4}" dt="2022-11-29T17:36:57.548" v="1425" actId="700"/>
          <ac:spMkLst>
            <pc:docMk/>
            <pc:sldMk cId="568456614" sldId="256"/>
            <ac:spMk id="9" creationId="{30439DE7-106A-06D8-21BA-0F887F531A34}"/>
          </ac:spMkLst>
        </pc:spChg>
        <pc:spChg chg="del mod ord">
          <ac:chgData name="Jordan Merritt" userId="7fb1c018-e61d-42e7-89e6-f31db63afb2c" providerId="ADAL" clId="{8BA75BE9-3615-401F-802A-F68A379162E4}" dt="2022-11-29T17:36:57.548" v="1425" actId="700"/>
          <ac:spMkLst>
            <pc:docMk/>
            <pc:sldMk cId="568456614" sldId="256"/>
            <ac:spMk id="10" creationId="{406DE90B-D521-DA62-0E5D-792627EDCDFC}"/>
          </ac:spMkLst>
        </pc:spChg>
        <pc:spChg chg="del mod ord">
          <ac:chgData name="Jordan Merritt" userId="7fb1c018-e61d-42e7-89e6-f31db63afb2c" providerId="ADAL" clId="{8BA75BE9-3615-401F-802A-F68A379162E4}" dt="2022-11-29T17:36:57.548" v="1425" actId="700"/>
          <ac:spMkLst>
            <pc:docMk/>
            <pc:sldMk cId="568456614" sldId="256"/>
            <ac:spMk id="11" creationId="{BD78DBDB-913B-4597-A7C4-D70256F2A077}"/>
          </ac:spMkLst>
        </pc:spChg>
        <pc:spChg chg="del mod ord">
          <ac:chgData name="Jordan Merritt" userId="7fb1c018-e61d-42e7-89e6-f31db63afb2c" providerId="ADAL" clId="{8BA75BE9-3615-401F-802A-F68A379162E4}" dt="2022-11-29T17:36:57.548" v="1425" actId="700"/>
          <ac:spMkLst>
            <pc:docMk/>
            <pc:sldMk cId="568456614" sldId="256"/>
            <ac:spMk id="12" creationId="{D13D9D3A-3296-8C2C-C244-C88757472813}"/>
          </ac:spMkLst>
        </pc:spChg>
        <pc:spChg chg="del mod ord">
          <ac:chgData name="Jordan Merritt" userId="7fb1c018-e61d-42e7-89e6-f31db63afb2c" providerId="ADAL" clId="{8BA75BE9-3615-401F-802A-F68A379162E4}" dt="2022-11-29T17:36:57.548" v="1425" actId="700"/>
          <ac:spMkLst>
            <pc:docMk/>
            <pc:sldMk cId="568456614" sldId="256"/>
            <ac:spMk id="13" creationId="{1AF4E496-0937-A9D0-B33D-70ABCF0B4A3D}"/>
          </ac:spMkLst>
        </pc:spChg>
        <pc:spChg chg="del mod ord">
          <ac:chgData name="Jordan Merritt" userId="7fb1c018-e61d-42e7-89e6-f31db63afb2c" providerId="ADAL" clId="{8BA75BE9-3615-401F-802A-F68A379162E4}" dt="2022-11-29T17:36:57.548" v="1425" actId="700"/>
          <ac:spMkLst>
            <pc:docMk/>
            <pc:sldMk cId="568456614" sldId="256"/>
            <ac:spMk id="14" creationId="{F0204F51-BD70-C74F-973D-035C4E6CEC27}"/>
          </ac:spMkLst>
        </pc:spChg>
        <pc:spChg chg="del mod ord">
          <ac:chgData name="Jordan Merritt" userId="7fb1c018-e61d-42e7-89e6-f31db63afb2c" providerId="ADAL" clId="{8BA75BE9-3615-401F-802A-F68A379162E4}" dt="2022-11-29T17:36:57.548" v="1425" actId="700"/>
          <ac:spMkLst>
            <pc:docMk/>
            <pc:sldMk cId="568456614" sldId="256"/>
            <ac:spMk id="15" creationId="{B76681D0-46F5-724B-EA79-26967CACEDF0}"/>
          </ac:spMkLst>
        </pc:spChg>
        <pc:spChg chg="add mod ord">
          <ac:chgData name="Jordan Merritt" userId="7fb1c018-e61d-42e7-89e6-f31db63afb2c" providerId="ADAL" clId="{8BA75BE9-3615-401F-802A-F68A379162E4}" dt="2022-11-29T17:36:57.548" v="1425" actId="700"/>
          <ac:spMkLst>
            <pc:docMk/>
            <pc:sldMk cId="568456614" sldId="256"/>
            <ac:spMk id="16" creationId="{AAFCA7D1-0D5E-0DBB-DC6E-8393B10B2276}"/>
          </ac:spMkLst>
        </pc:spChg>
        <pc:spChg chg="add mod ord">
          <ac:chgData name="Jordan Merritt" userId="7fb1c018-e61d-42e7-89e6-f31db63afb2c" providerId="ADAL" clId="{8BA75BE9-3615-401F-802A-F68A379162E4}" dt="2022-11-29T17:36:57.548" v="1425" actId="700"/>
          <ac:spMkLst>
            <pc:docMk/>
            <pc:sldMk cId="568456614" sldId="256"/>
            <ac:spMk id="17" creationId="{21F7D7CE-6174-4417-A4A0-07D2B62E45CD}"/>
          </ac:spMkLst>
        </pc:spChg>
        <pc:spChg chg="add mod ord">
          <ac:chgData name="Jordan Merritt" userId="7fb1c018-e61d-42e7-89e6-f31db63afb2c" providerId="ADAL" clId="{8BA75BE9-3615-401F-802A-F68A379162E4}" dt="2022-11-29T17:36:57.548" v="1425" actId="700"/>
          <ac:spMkLst>
            <pc:docMk/>
            <pc:sldMk cId="568456614" sldId="256"/>
            <ac:spMk id="18" creationId="{E5B4E741-E184-0985-098C-531F9320C5B8}"/>
          </ac:spMkLst>
        </pc:spChg>
        <pc:spChg chg="add mod ord">
          <ac:chgData name="Jordan Merritt" userId="7fb1c018-e61d-42e7-89e6-f31db63afb2c" providerId="ADAL" clId="{8BA75BE9-3615-401F-802A-F68A379162E4}" dt="2022-11-29T17:36:57.548" v="1425" actId="700"/>
          <ac:spMkLst>
            <pc:docMk/>
            <pc:sldMk cId="568456614" sldId="256"/>
            <ac:spMk id="19" creationId="{271D4EAC-1205-E8AC-2303-A25F18322177}"/>
          </ac:spMkLst>
        </pc:spChg>
        <pc:spChg chg="add mod ord">
          <ac:chgData name="Jordan Merritt" userId="7fb1c018-e61d-42e7-89e6-f31db63afb2c" providerId="ADAL" clId="{8BA75BE9-3615-401F-802A-F68A379162E4}" dt="2022-11-29T17:36:57.548" v="1425" actId="700"/>
          <ac:spMkLst>
            <pc:docMk/>
            <pc:sldMk cId="568456614" sldId="256"/>
            <ac:spMk id="20" creationId="{A1F9FDAA-B0B7-6A3B-9F18-034FA2F2A06C}"/>
          </ac:spMkLst>
        </pc:spChg>
        <pc:spChg chg="add mod ord">
          <ac:chgData name="Jordan Merritt" userId="7fb1c018-e61d-42e7-89e6-f31db63afb2c" providerId="ADAL" clId="{8BA75BE9-3615-401F-802A-F68A379162E4}" dt="2022-11-29T17:36:57.548" v="1425" actId="700"/>
          <ac:spMkLst>
            <pc:docMk/>
            <pc:sldMk cId="568456614" sldId="256"/>
            <ac:spMk id="21" creationId="{C3AF0475-6AB2-0D35-2A85-620A81CF0263}"/>
          </ac:spMkLst>
        </pc:spChg>
        <pc:spChg chg="add mod ord">
          <ac:chgData name="Jordan Merritt" userId="7fb1c018-e61d-42e7-89e6-f31db63afb2c" providerId="ADAL" clId="{8BA75BE9-3615-401F-802A-F68A379162E4}" dt="2022-11-29T17:36:57.548" v="1425" actId="700"/>
          <ac:spMkLst>
            <pc:docMk/>
            <pc:sldMk cId="568456614" sldId="256"/>
            <ac:spMk id="22" creationId="{78E1525C-3033-8E98-3C76-F28781B22E3E}"/>
          </ac:spMkLst>
        </pc:spChg>
        <pc:spChg chg="add mod ord">
          <ac:chgData name="Jordan Merritt" userId="7fb1c018-e61d-42e7-89e6-f31db63afb2c" providerId="ADAL" clId="{8BA75BE9-3615-401F-802A-F68A379162E4}" dt="2022-11-29T17:36:57.548" v="1425" actId="700"/>
          <ac:spMkLst>
            <pc:docMk/>
            <pc:sldMk cId="568456614" sldId="256"/>
            <ac:spMk id="23" creationId="{2D2B9FC1-574E-4A4E-CD85-3048C81F4CF5}"/>
          </ac:spMkLst>
        </pc:spChg>
        <pc:spChg chg="add mod ord">
          <ac:chgData name="Jordan Merritt" userId="7fb1c018-e61d-42e7-89e6-f31db63afb2c" providerId="ADAL" clId="{8BA75BE9-3615-401F-802A-F68A379162E4}" dt="2022-11-29T17:36:57.548" v="1425" actId="700"/>
          <ac:spMkLst>
            <pc:docMk/>
            <pc:sldMk cId="568456614" sldId="256"/>
            <ac:spMk id="24" creationId="{45454978-402C-5D82-D109-2E7281533B6D}"/>
          </ac:spMkLst>
        </pc:spChg>
        <pc:spChg chg="add mod ord">
          <ac:chgData name="Jordan Merritt" userId="7fb1c018-e61d-42e7-89e6-f31db63afb2c" providerId="ADAL" clId="{8BA75BE9-3615-401F-802A-F68A379162E4}" dt="2022-11-29T17:36:57.548" v="1425" actId="700"/>
          <ac:spMkLst>
            <pc:docMk/>
            <pc:sldMk cId="568456614" sldId="256"/>
            <ac:spMk id="25" creationId="{9F5E6226-EF3D-00E0-4407-152A8752B8FE}"/>
          </ac:spMkLst>
        </pc:spChg>
        <pc:spChg chg="add mod ord">
          <ac:chgData name="Jordan Merritt" userId="7fb1c018-e61d-42e7-89e6-f31db63afb2c" providerId="ADAL" clId="{8BA75BE9-3615-401F-802A-F68A379162E4}" dt="2022-11-29T17:36:57.548" v="1425" actId="700"/>
          <ac:spMkLst>
            <pc:docMk/>
            <pc:sldMk cId="568456614" sldId="256"/>
            <ac:spMk id="26" creationId="{B4B393C8-A5B7-EFC5-E993-A5D17DC70166}"/>
          </ac:spMkLst>
        </pc:spChg>
        <pc:spChg chg="add mod ord">
          <ac:chgData name="Jordan Merritt" userId="7fb1c018-e61d-42e7-89e6-f31db63afb2c" providerId="ADAL" clId="{8BA75BE9-3615-401F-802A-F68A379162E4}" dt="2022-11-29T17:36:57.548" v="1425" actId="700"/>
          <ac:spMkLst>
            <pc:docMk/>
            <pc:sldMk cId="568456614" sldId="256"/>
            <ac:spMk id="27" creationId="{4BC5939F-2B20-1D29-9AD7-921E881429D4}"/>
          </ac:spMkLst>
        </pc:spChg>
        <pc:spChg chg="add mod ord">
          <ac:chgData name="Jordan Merritt" userId="7fb1c018-e61d-42e7-89e6-f31db63afb2c" providerId="ADAL" clId="{8BA75BE9-3615-401F-802A-F68A379162E4}" dt="2022-11-29T17:36:57.548" v="1425" actId="700"/>
          <ac:spMkLst>
            <pc:docMk/>
            <pc:sldMk cId="568456614" sldId="256"/>
            <ac:spMk id="28" creationId="{08C8E0D6-B854-5EA5-4015-E76CCC9DCBFA}"/>
          </ac:spMkLst>
        </pc:spChg>
        <pc:spChg chg="add mod ord">
          <ac:chgData name="Jordan Merritt" userId="7fb1c018-e61d-42e7-89e6-f31db63afb2c" providerId="ADAL" clId="{8BA75BE9-3615-401F-802A-F68A379162E4}" dt="2022-11-29T17:36:57.548" v="1425" actId="700"/>
          <ac:spMkLst>
            <pc:docMk/>
            <pc:sldMk cId="568456614" sldId="256"/>
            <ac:spMk id="29" creationId="{CB9099DF-1CC8-5BFE-2459-AFBE30403BD4}"/>
          </ac:spMkLst>
        </pc:spChg>
      </pc:sldChg>
      <pc:sldChg chg="addSp delSp modSp new add del mod">
        <pc:chgData name="Jordan Merritt" userId="7fb1c018-e61d-42e7-89e6-f31db63afb2c" providerId="ADAL" clId="{8BA75BE9-3615-401F-802A-F68A379162E4}" dt="2022-11-29T17:17:41.995" v="787" actId="47"/>
        <pc:sldMkLst>
          <pc:docMk/>
          <pc:sldMk cId="570395138" sldId="256"/>
        </pc:sldMkLst>
        <pc:spChg chg="del mod">
          <ac:chgData name="Jordan Merritt" userId="7fb1c018-e61d-42e7-89e6-f31db63afb2c" providerId="ADAL" clId="{8BA75BE9-3615-401F-802A-F68A379162E4}" dt="2022-11-29T17:12:58.648" v="614" actId="478"/>
          <ac:spMkLst>
            <pc:docMk/>
            <pc:sldMk cId="570395138" sldId="256"/>
            <ac:spMk id="4" creationId="{4A21EF09-BFC0-7501-F231-F95D5485E4AC}"/>
          </ac:spMkLst>
        </pc:spChg>
        <pc:spChg chg="mod">
          <ac:chgData name="Jordan Merritt" userId="7fb1c018-e61d-42e7-89e6-f31db63afb2c" providerId="ADAL" clId="{8BA75BE9-3615-401F-802A-F68A379162E4}" dt="2022-11-29T17:13:12.441" v="616" actId="1076"/>
          <ac:spMkLst>
            <pc:docMk/>
            <pc:sldMk cId="570395138" sldId="256"/>
            <ac:spMk id="7" creationId="{510E4DBB-478F-E9D8-63BE-46A120969CCF}"/>
          </ac:spMkLst>
        </pc:spChg>
        <pc:spChg chg="add mod">
          <ac:chgData name="Jordan Merritt" userId="7fb1c018-e61d-42e7-89e6-f31db63afb2c" providerId="ADAL" clId="{8BA75BE9-3615-401F-802A-F68A379162E4}" dt="2022-11-29T17:12:58.648" v="614" actId="478"/>
          <ac:spMkLst>
            <pc:docMk/>
            <pc:sldMk cId="570395138" sldId="256"/>
            <ac:spMk id="11" creationId="{EED2527C-592C-274F-F55C-55A2BA813412}"/>
          </ac:spMkLst>
        </pc:spChg>
      </pc:sldChg>
      <pc:sldChg chg="addSp delSp modSp new mod">
        <pc:chgData name="Jordan Merritt" userId="7fb1c018-e61d-42e7-89e6-f31db63afb2c" providerId="ADAL" clId="{8BA75BE9-3615-401F-802A-F68A379162E4}" dt="2022-11-29T17:43:50.814" v="1540"/>
        <pc:sldMkLst>
          <pc:docMk/>
          <pc:sldMk cId="2624488176" sldId="256"/>
        </pc:sldMkLst>
        <pc:spChg chg="del">
          <ac:chgData name="Jordan Merritt" userId="7fb1c018-e61d-42e7-89e6-f31db63afb2c" providerId="ADAL" clId="{8BA75BE9-3615-401F-802A-F68A379162E4}" dt="2022-11-29T17:43:49.577" v="1539" actId="478"/>
          <ac:spMkLst>
            <pc:docMk/>
            <pc:sldMk cId="2624488176" sldId="256"/>
            <ac:spMk id="4" creationId="{7A4D2E0A-7558-53C2-1008-58E316484AB1}"/>
          </ac:spMkLst>
        </pc:spChg>
        <pc:spChg chg="del">
          <ac:chgData name="Jordan Merritt" userId="7fb1c018-e61d-42e7-89e6-f31db63afb2c" providerId="ADAL" clId="{8BA75BE9-3615-401F-802A-F68A379162E4}" dt="2022-11-29T17:43:49.577" v="1539" actId="478"/>
          <ac:spMkLst>
            <pc:docMk/>
            <pc:sldMk cId="2624488176" sldId="256"/>
            <ac:spMk id="5" creationId="{C9728E78-BC08-1F38-E677-942A6584799A}"/>
          </ac:spMkLst>
        </pc:spChg>
        <pc:spChg chg="del">
          <ac:chgData name="Jordan Merritt" userId="7fb1c018-e61d-42e7-89e6-f31db63afb2c" providerId="ADAL" clId="{8BA75BE9-3615-401F-802A-F68A379162E4}" dt="2022-11-29T17:43:49.577" v="1539" actId="478"/>
          <ac:spMkLst>
            <pc:docMk/>
            <pc:sldMk cId="2624488176" sldId="256"/>
            <ac:spMk id="6" creationId="{95BB3E4B-5AC8-7A16-A45A-C73278837FCB}"/>
          </ac:spMkLst>
        </pc:spChg>
        <pc:spChg chg="del">
          <ac:chgData name="Jordan Merritt" userId="7fb1c018-e61d-42e7-89e6-f31db63afb2c" providerId="ADAL" clId="{8BA75BE9-3615-401F-802A-F68A379162E4}" dt="2022-11-29T17:43:49.577" v="1539" actId="478"/>
          <ac:spMkLst>
            <pc:docMk/>
            <pc:sldMk cId="2624488176" sldId="256"/>
            <ac:spMk id="7" creationId="{F0D10111-8A59-BCDB-996F-E0A038C8FA24}"/>
          </ac:spMkLst>
        </pc:spChg>
        <pc:spChg chg="del">
          <ac:chgData name="Jordan Merritt" userId="7fb1c018-e61d-42e7-89e6-f31db63afb2c" providerId="ADAL" clId="{8BA75BE9-3615-401F-802A-F68A379162E4}" dt="2022-11-29T17:43:49.577" v="1539" actId="478"/>
          <ac:spMkLst>
            <pc:docMk/>
            <pc:sldMk cId="2624488176" sldId="256"/>
            <ac:spMk id="8" creationId="{67E19AB9-2478-83CD-CA68-FFBD2F1ADAC0}"/>
          </ac:spMkLst>
        </pc:spChg>
        <pc:spChg chg="del">
          <ac:chgData name="Jordan Merritt" userId="7fb1c018-e61d-42e7-89e6-f31db63afb2c" providerId="ADAL" clId="{8BA75BE9-3615-401F-802A-F68A379162E4}" dt="2022-11-29T17:43:49.577" v="1539" actId="478"/>
          <ac:spMkLst>
            <pc:docMk/>
            <pc:sldMk cId="2624488176" sldId="256"/>
            <ac:spMk id="9" creationId="{D5AC4CE9-160F-F5D1-87B6-76099066592F}"/>
          </ac:spMkLst>
        </pc:spChg>
        <pc:spChg chg="add mod">
          <ac:chgData name="Jordan Merritt" userId="7fb1c018-e61d-42e7-89e6-f31db63afb2c" providerId="ADAL" clId="{8BA75BE9-3615-401F-802A-F68A379162E4}" dt="2022-11-29T17:43:50.814" v="1540"/>
          <ac:spMkLst>
            <pc:docMk/>
            <pc:sldMk cId="2624488176" sldId="256"/>
            <ac:spMk id="16" creationId="{20E3A017-44A3-5628-5EB1-B94FC578B9A1}"/>
          </ac:spMkLst>
        </pc:spChg>
        <pc:spChg chg="add mod">
          <ac:chgData name="Jordan Merritt" userId="7fb1c018-e61d-42e7-89e6-f31db63afb2c" providerId="ADAL" clId="{8BA75BE9-3615-401F-802A-F68A379162E4}" dt="2022-11-29T17:43:50.814" v="1540"/>
          <ac:spMkLst>
            <pc:docMk/>
            <pc:sldMk cId="2624488176" sldId="256"/>
            <ac:spMk id="17" creationId="{F8F48C22-F55D-9209-1F35-3AB0A04ED48E}"/>
          </ac:spMkLst>
        </pc:spChg>
        <pc:spChg chg="add mod">
          <ac:chgData name="Jordan Merritt" userId="7fb1c018-e61d-42e7-89e6-f31db63afb2c" providerId="ADAL" clId="{8BA75BE9-3615-401F-802A-F68A379162E4}" dt="2022-11-29T17:43:50.814" v="1540"/>
          <ac:spMkLst>
            <pc:docMk/>
            <pc:sldMk cId="2624488176" sldId="256"/>
            <ac:spMk id="18" creationId="{CC161DA6-55F9-6D36-58C3-10D004AC3EED}"/>
          </ac:spMkLst>
        </pc:spChg>
        <pc:spChg chg="add mod">
          <ac:chgData name="Jordan Merritt" userId="7fb1c018-e61d-42e7-89e6-f31db63afb2c" providerId="ADAL" clId="{8BA75BE9-3615-401F-802A-F68A379162E4}" dt="2022-11-29T17:43:50.814" v="1540"/>
          <ac:spMkLst>
            <pc:docMk/>
            <pc:sldMk cId="2624488176" sldId="256"/>
            <ac:spMk id="19" creationId="{32D071D6-EF4A-0F86-8C89-40E7BF7C93AA}"/>
          </ac:spMkLst>
        </pc:spChg>
        <pc:spChg chg="add mod">
          <ac:chgData name="Jordan Merritt" userId="7fb1c018-e61d-42e7-89e6-f31db63afb2c" providerId="ADAL" clId="{8BA75BE9-3615-401F-802A-F68A379162E4}" dt="2022-11-29T17:43:50.814" v="1540"/>
          <ac:spMkLst>
            <pc:docMk/>
            <pc:sldMk cId="2624488176" sldId="256"/>
            <ac:spMk id="20" creationId="{A616234B-264E-6BA7-C790-0EF37B00F2A4}"/>
          </ac:spMkLst>
        </pc:spChg>
        <pc:spChg chg="add mod">
          <ac:chgData name="Jordan Merritt" userId="7fb1c018-e61d-42e7-89e6-f31db63afb2c" providerId="ADAL" clId="{8BA75BE9-3615-401F-802A-F68A379162E4}" dt="2022-11-29T17:43:50.814" v="1540"/>
          <ac:spMkLst>
            <pc:docMk/>
            <pc:sldMk cId="2624488176" sldId="256"/>
            <ac:spMk id="21" creationId="{CE6EF339-76EA-0507-5125-EA47AF718E83}"/>
          </ac:spMkLst>
        </pc:spChg>
      </pc:sldChg>
      <pc:sldChg chg="addSp modSp new del mod">
        <pc:chgData name="Jordan Merritt" userId="7fb1c018-e61d-42e7-89e6-f31db63afb2c" providerId="ADAL" clId="{8BA75BE9-3615-401F-802A-F68A379162E4}" dt="2022-11-29T17:36:48.393" v="1423" actId="47"/>
        <pc:sldMkLst>
          <pc:docMk/>
          <pc:sldMk cId="896532104" sldId="257"/>
        </pc:sldMkLst>
        <pc:spChg chg="mod">
          <ac:chgData name="Jordan Merritt" userId="7fb1c018-e61d-42e7-89e6-f31db63afb2c" providerId="ADAL" clId="{8BA75BE9-3615-401F-802A-F68A379162E4}" dt="2022-11-29T17:17:37.869" v="780" actId="20577"/>
          <ac:spMkLst>
            <pc:docMk/>
            <pc:sldMk cId="896532104" sldId="257"/>
            <ac:spMk id="2" creationId="{1C805476-45D5-5F0A-8A07-724F7E615AB2}"/>
          </ac:spMkLst>
        </pc:spChg>
        <pc:spChg chg="mod">
          <ac:chgData name="Jordan Merritt" userId="7fb1c018-e61d-42e7-89e6-f31db63afb2c" providerId="ADAL" clId="{8BA75BE9-3615-401F-802A-F68A379162E4}" dt="2022-11-29T17:17:37.620" v="779" actId="20577"/>
          <ac:spMkLst>
            <pc:docMk/>
            <pc:sldMk cId="896532104" sldId="257"/>
            <ac:spMk id="3" creationId="{0A4051E5-1B00-9090-74C1-52303E1E9B2C}"/>
          </ac:spMkLst>
        </pc:spChg>
        <pc:spChg chg="mod">
          <ac:chgData name="Jordan Merritt" userId="7fb1c018-e61d-42e7-89e6-f31db63afb2c" providerId="ADAL" clId="{8BA75BE9-3615-401F-802A-F68A379162E4}" dt="2022-11-29T17:17:38.136" v="781" actId="20577"/>
          <ac:spMkLst>
            <pc:docMk/>
            <pc:sldMk cId="896532104" sldId="257"/>
            <ac:spMk id="9" creationId="{260C6268-C44D-4E73-29E7-6B35AD1016CB}"/>
          </ac:spMkLst>
        </pc:spChg>
        <pc:spChg chg="mod">
          <ac:chgData name="Jordan Merritt" userId="7fb1c018-e61d-42e7-89e6-f31db63afb2c" providerId="ADAL" clId="{8BA75BE9-3615-401F-802A-F68A379162E4}" dt="2022-11-29T17:17:39.469" v="785" actId="20577"/>
          <ac:spMkLst>
            <pc:docMk/>
            <pc:sldMk cId="896532104" sldId="257"/>
            <ac:spMk id="10" creationId="{DB4E687D-61A0-E8A2-B859-FE6A8E042AA5}"/>
          </ac:spMkLst>
        </pc:spChg>
        <pc:spChg chg="mod">
          <ac:chgData name="Jordan Merritt" userId="7fb1c018-e61d-42e7-89e6-f31db63afb2c" providerId="ADAL" clId="{8BA75BE9-3615-401F-802A-F68A379162E4}" dt="2022-11-29T17:17:39.109" v="784" actId="20577"/>
          <ac:spMkLst>
            <pc:docMk/>
            <pc:sldMk cId="896532104" sldId="257"/>
            <ac:spMk id="11" creationId="{CF609420-B4AB-E8AB-1138-82247FFBF545}"/>
          </ac:spMkLst>
        </pc:spChg>
        <pc:spChg chg="mod">
          <ac:chgData name="Jordan Merritt" userId="7fb1c018-e61d-42e7-89e6-f31db63afb2c" providerId="ADAL" clId="{8BA75BE9-3615-401F-802A-F68A379162E4}" dt="2022-11-29T17:17:38.780" v="783" actId="20577"/>
          <ac:spMkLst>
            <pc:docMk/>
            <pc:sldMk cId="896532104" sldId="257"/>
            <ac:spMk id="12" creationId="{CFF51FB9-F662-2698-2BEF-35F7E9B7C70D}"/>
          </ac:spMkLst>
        </pc:spChg>
        <pc:cxnChg chg="add mod">
          <ac:chgData name="Jordan Merritt" userId="7fb1c018-e61d-42e7-89e6-f31db63afb2c" providerId="ADAL" clId="{8BA75BE9-3615-401F-802A-F68A379162E4}" dt="2022-11-29T17:20:03.920" v="870" actId="1076"/>
          <ac:cxnSpMkLst>
            <pc:docMk/>
            <pc:sldMk cId="896532104" sldId="257"/>
            <ac:cxnSpMk id="17" creationId="{C74C110E-E20F-7C07-EBFF-8E084C38F06C}"/>
          </ac:cxnSpMkLst>
        </pc:cxnChg>
      </pc:sldChg>
      <pc:sldChg chg="new">
        <pc:chgData name="Jordan Merritt" userId="7fb1c018-e61d-42e7-89e6-f31db63afb2c" providerId="ADAL" clId="{8BA75BE9-3615-401F-802A-F68A379162E4}" dt="2022-11-29T17:38:57.461" v="1432" actId="680"/>
        <pc:sldMkLst>
          <pc:docMk/>
          <pc:sldMk cId="1480941722" sldId="257"/>
        </pc:sldMkLst>
      </pc:sldChg>
      <pc:sldChg chg="delSp new del mod modClrScheme chgLayout">
        <pc:chgData name="Jordan Merritt" userId="7fb1c018-e61d-42e7-89e6-f31db63afb2c" providerId="ADAL" clId="{8BA75BE9-3615-401F-802A-F68A379162E4}" dt="2022-11-29T16:56:25.980" v="273" actId="47"/>
        <pc:sldMkLst>
          <pc:docMk/>
          <pc:sldMk cId="1850640944" sldId="257"/>
        </pc:sldMkLst>
        <pc:spChg chg="del">
          <ac:chgData name="Jordan Merritt" userId="7fb1c018-e61d-42e7-89e6-f31db63afb2c" providerId="ADAL" clId="{8BA75BE9-3615-401F-802A-F68A379162E4}" dt="2022-11-29T16:13:17.522" v="3" actId="700"/>
          <ac:spMkLst>
            <pc:docMk/>
            <pc:sldMk cId="1850640944" sldId="257"/>
            <ac:spMk id="2" creationId="{456D5C1B-ABD8-06DC-94E5-DDE1E4D0C5F5}"/>
          </ac:spMkLst>
        </pc:spChg>
        <pc:spChg chg="del">
          <ac:chgData name="Jordan Merritt" userId="7fb1c018-e61d-42e7-89e6-f31db63afb2c" providerId="ADAL" clId="{8BA75BE9-3615-401F-802A-F68A379162E4}" dt="2022-11-29T16:13:17.522" v="3" actId="700"/>
          <ac:spMkLst>
            <pc:docMk/>
            <pc:sldMk cId="1850640944" sldId="257"/>
            <ac:spMk id="3" creationId="{5DC83804-2C5B-B3D0-1A08-DD42C8556279}"/>
          </ac:spMkLst>
        </pc:spChg>
      </pc:sldChg>
      <pc:sldChg chg="new del">
        <pc:chgData name="Jordan Merritt" userId="7fb1c018-e61d-42e7-89e6-f31db63afb2c" providerId="ADAL" clId="{8BA75BE9-3615-401F-802A-F68A379162E4}" dt="2022-11-29T17:36:48.393" v="1423" actId="47"/>
        <pc:sldMkLst>
          <pc:docMk/>
          <pc:sldMk cId="1091886655" sldId="258"/>
        </pc:sldMkLst>
      </pc:sldChg>
      <pc:sldChg chg="new">
        <pc:chgData name="Jordan Merritt" userId="7fb1c018-e61d-42e7-89e6-f31db63afb2c" providerId="ADAL" clId="{8BA75BE9-3615-401F-802A-F68A379162E4}" dt="2022-11-29T17:38:59.388" v="1433" actId="680"/>
        <pc:sldMkLst>
          <pc:docMk/>
          <pc:sldMk cId="4063865222" sldId="258"/>
        </pc:sldMkLst>
      </pc:sldChg>
      <pc:sldChg chg="new del">
        <pc:chgData name="Jordan Merritt" userId="7fb1c018-e61d-42e7-89e6-f31db63afb2c" providerId="ADAL" clId="{8BA75BE9-3615-401F-802A-F68A379162E4}" dt="2022-11-29T17:12:46.052" v="607" actId="47"/>
        <pc:sldMkLst>
          <pc:docMk/>
          <pc:sldMk cId="4064195378" sldId="258"/>
        </pc:sldMkLst>
      </pc:sldChg>
      <pc:sldChg chg="modSp new del mod">
        <pc:chgData name="Jordan Merritt" userId="7fb1c018-e61d-42e7-89e6-f31db63afb2c" providerId="ADAL" clId="{8BA75BE9-3615-401F-802A-F68A379162E4}" dt="2022-11-29T17:12:45.393" v="605" actId="47"/>
        <pc:sldMkLst>
          <pc:docMk/>
          <pc:sldMk cId="321159863" sldId="259"/>
        </pc:sldMkLst>
        <pc:spChg chg="mod">
          <ac:chgData name="Jordan Merritt" userId="7fb1c018-e61d-42e7-89e6-f31db63afb2c" providerId="ADAL" clId="{8BA75BE9-3615-401F-802A-F68A379162E4}" dt="2022-11-29T16:56:15.762" v="272" actId="20577"/>
          <ac:spMkLst>
            <pc:docMk/>
            <pc:sldMk cId="321159863" sldId="259"/>
            <ac:spMk id="2" creationId="{8F743AF8-2890-2DD2-6777-D8546023ED3B}"/>
          </ac:spMkLst>
        </pc:spChg>
      </pc:sldChg>
      <pc:sldChg chg="new">
        <pc:chgData name="Jordan Merritt" userId="7fb1c018-e61d-42e7-89e6-f31db63afb2c" providerId="ADAL" clId="{8BA75BE9-3615-401F-802A-F68A379162E4}" dt="2022-11-29T17:39:00.769" v="1434" actId="680"/>
        <pc:sldMkLst>
          <pc:docMk/>
          <pc:sldMk cId="1164684698" sldId="259"/>
        </pc:sldMkLst>
      </pc:sldChg>
      <pc:sldChg chg="new del">
        <pc:chgData name="Jordan Merritt" userId="7fb1c018-e61d-42e7-89e6-f31db63afb2c" providerId="ADAL" clId="{8BA75BE9-3615-401F-802A-F68A379162E4}" dt="2022-11-29T17:36:48.393" v="1423" actId="47"/>
        <pc:sldMkLst>
          <pc:docMk/>
          <pc:sldMk cId="2734514966" sldId="259"/>
        </pc:sldMkLst>
      </pc:sldChg>
      <pc:sldChg chg="new del">
        <pc:chgData name="Jordan Merritt" userId="7fb1c018-e61d-42e7-89e6-f31db63afb2c" providerId="ADAL" clId="{8BA75BE9-3615-401F-802A-F68A379162E4}" dt="2022-11-29T17:36:48.393" v="1423" actId="47"/>
        <pc:sldMkLst>
          <pc:docMk/>
          <pc:sldMk cId="1005094527" sldId="260"/>
        </pc:sldMkLst>
      </pc:sldChg>
      <pc:sldChg chg="new del">
        <pc:chgData name="Jordan Merritt" userId="7fb1c018-e61d-42e7-89e6-f31db63afb2c" providerId="ADAL" clId="{8BA75BE9-3615-401F-802A-F68A379162E4}" dt="2022-11-29T17:12:45.707" v="606" actId="47"/>
        <pc:sldMkLst>
          <pc:docMk/>
          <pc:sldMk cId="1965590651" sldId="260"/>
        </pc:sldMkLst>
      </pc:sldChg>
      <pc:sldChg chg="new del">
        <pc:chgData name="Jordan Merritt" userId="7fb1c018-e61d-42e7-89e6-f31db63afb2c" providerId="ADAL" clId="{8BA75BE9-3615-401F-802A-F68A379162E4}" dt="2022-11-29T17:36:48.393" v="1423" actId="47"/>
        <pc:sldMkLst>
          <pc:docMk/>
          <pc:sldMk cId="2538929353" sldId="261"/>
        </pc:sldMkLst>
      </pc:sldChg>
      <pc:sldChg chg="modSp new del mod">
        <pc:chgData name="Jordan Merritt" userId="7fb1c018-e61d-42e7-89e6-f31db63afb2c" providerId="ADAL" clId="{8BA75BE9-3615-401F-802A-F68A379162E4}" dt="2022-11-29T17:12:44.845" v="604" actId="47"/>
        <pc:sldMkLst>
          <pc:docMk/>
          <pc:sldMk cId="3957908295" sldId="261"/>
        </pc:sldMkLst>
        <pc:spChg chg="mod">
          <ac:chgData name="Jordan Merritt" userId="7fb1c018-e61d-42e7-89e6-f31db63afb2c" providerId="ADAL" clId="{8BA75BE9-3615-401F-802A-F68A379162E4}" dt="2022-11-29T17:00:44.056" v="426" actId="27636"/>
          <ac:spMkLst>
            <pc:docMk/>
            <pc:sldMk cId="3957908295" sldId="261"/>
            <ac:spMk id="3" creationId="{8C22417C-014D-FB0D-E697-D98E65D96D69}"/>
          </ac:spMkLst>
        </pc:spChg>
      </pc:sldChg>
      <pc:sldChg chg="new del">
        <pc:chgData name="Jordan Merritt" userId="7fb1c018-e61d-42e7-89e6-f31db63afb2c" providerId="ADAL" clId="{8BA75BE9-3615-401F-802A-F68A379162E4}" dt="2022-11-29T17:36:48.393" v="1423" actId="47"/>
        <pc:sldMkLst>
          <pc:docMk/>
          <pc:sldMk cId="1270372801" sldId="262"/>
        </pc:sldMkLst>
      </pc:sldChg>
      <pc:sldMasterChg chg="addSldLayout delSldLayout modSldLayout sldLayoutOrd">
        <pc:chgData name="Jordan Merritt" userId="7fb1c018-e61d-42e7-89e6-f31db63afb2c" providerId="ADAL" clId="{8BA75BE9-3615-401F-802A-F68A379162E4}" dt="2022-11-29T17:42:09.102" v="1538"/>
        <pc:sldMasterMkLst>
          <pc:docMk/>
          <pc:sldMasterMk cId="3614429538" sldId="2147483672"/>
        </pc:sldMasterMkLst>
        <pc:sldLayoutChg chg="del">
          <pc:chgData name="Jordan Merritt" userId="7fb1c018-e61d-42e7-89e6-f31db63afb2c" providerId="ADAL" clId="{8BA75BE9-3615-401F-802A-F68A379162E4}" dt="2022-11-29T17:36:00.572" v="1414" actId="2696"/>
          <pc:sldLayoutMkLst>
            <pc:docMk/>
            <pc:sldMasterMk cId="3614429538" sldId="2147483672"/>
            <pc:sldLayoutMk cId="1234366483" sldId="2147483673"/>
          </pc:sldLayoutMkLst>
        </pc:sldLayoutChg>
        <pc:sldLayoutChg chg="del">
          <pc:chgData name="Jordan Merritt" userId="7fb1c018-e61d-42e7-89e6-f31db63afb2c" providerId="ADAL" clId="{8BA75BE9-3615-401F-802A-F68A379162E4}" dt="2022-11-29T17:36:00.588" v="1415" actId="2696"/>
          <pc:sldLayoutMkLst>
            <pc:docMk/>
            <pc:sldMasterMk cId="3614429538" sldId="2147483672"/>
            <pc:sldLayoutMk cId="1876115786" sldId="2147483674"/>
          </pc:sldLayoutMkLst>
        </pc:sldLayoutChg>
        <pc:sldLayoutChg chg="del">
          <pc:chgData name="Jordan Merritt" userId="7fb1c018-e61d-42e7-89e6-f31db63afb2c" providerId="ADAL" clId="{8BA75BE9-3615-401F-802A-F68A379162E4}" dt="2022-11-29T17:36:00.588" v="1416" actId="2696"/>
          <pc:sldLayoutMkLst>
            <pc:docMk/>
            <pc:sldMasterMk cId="3614429538" sldId="2147483672"/>
            <pc:sldLayoutMk cId="522953006" sldId="2147483675"/>
          </pc:sldLayoutMkLst>
        </pc:sldLayoutChg>
        <pc:sldLayoutChg chg="del">
          <pc:chgData name="Jordan Merritt" userId="7fb1c018-e61d-42e7-89e6-f31db63afb2c" providerId="ADAL" clId="{8BA75BE9-3615-401F-802A-F68A379162E4}" dt="2022-11-29T17:36:00.588" v="1417" actId="2696"/>
          <pc:sldLayoutMkLst>
            <pc:docMk/>
            <pc:sldMasterMk cId="3614429538" sldId="2147483672"/>
            <pc:sldLayoutMk cId="974969395" sldId="2147483676"/>
          </pc:sldLayoutMkLst>
        </pc:sldLayoutChg>
        <pc:sldLayoutChg chg="del">
          <pc:chgData name="Jordan Merritt" userId="7fb1c018-e61d-42e7-89e6-f31db63afb2c" providerId="ADAL" clId="{8BA75BE9-3615-401F-802A-F68A379162E4}" dt="2022-11-29T17:36:00.588" v="1418" actId="2696"/>
          <pc:sldLayoutMkLst>
            <pc:docMk/>
            <pc:sldMasterMk cId="3614429538" sldId="2147483672"/>
            <pc:sldLayoutMk cId="187209068" sldId="2147483677"/>
          </pc:sldLayoutMkLst>
        </pc:sldLayoutChg>
        <pc:sldLayoutChg chg="del">
          <pc:chgData name="Jordan Merritt" userId="7fb1c018-e61d-42e7-89e6-f31db63afb2c" providerId="ADAL" clId="{8BA75BE9-3615-401F-802A-F68A379162E4}" dt="2022-11-29T17:36:00.572" v="1413" actId="2696"/>
          <pc:sldLayoutMkLst>
            <pc:docMk/>
            <pc:sldMasterMk cId="3614429538" sldId="2147483672"/>
            <pc:sldLayoutMk cId="1706723550" sldId="2147483678"/>
          </pc:sldLayoutMkLst>
        </pc:sldLayoutChg>
        <pc:sldLayoutChg chg="addSp delSp modSp mod setBg">
          <pc:chgData name="Jordan Merritt" userId="7fb1c018-e61d-42e7-89e6-f31db63afb2c" providerId="ADAL" clId="{8BA75BE9-3615-401F-802A-F68A379162E4}" dt="2022-11-29T17:42:09.102" v="1538"/>
          <pc:sldLayoutMkLst>
            <pc:docMk/>
            <pc:sldMasterMk cId="3614429538" sldId="2147483672"/>
            <pc:sldLayoutMk cId="3141801512" sldId="2147483679"/>
          </pc:sldLayoutMkLst>
          <pc:spChg chg="del">
            <ac:chgData name="Jordan Merritt" userId="7fb1c018-e61d-42e7-89e6-f31db63afb2c" providerId="ADAL" clId="{8BA75BE9-3615-401F-802A-F68A379162E4}" dt="2022-11-29T16:26:25.076" v="17" actId="478"/>
            <ac:spMkLst>
              <pc:docMk/>
              <pc:sldMasterMk cId="3614429538" sldId="2147483672"/>
              <pc:sldLayoutMk cId="3141801512" sldId="2147483679"/>
              <ac:spMk id="2" creationId="{00000000-0000-0000-0000-000000000000}"/>
            </ac:spMkLst>
          </pc:spChg>
          <pc:spChg chg="del">
            <ac:chgData name="Jordan Merritt" userId="7fb1c018-e61d-42e7-89e6-f31db63afb2c" providerId="ADAL" clId="{8BA75BE9-3615-401F-802A-F68A379162E4}" dt="2022-11-29T16:26:26.676" v="18" actId="478"/>
            <ac:spMkLst>
              <pc:docMk/>
              <pc:sldMasterMk cId="3614429538" sldId="2147483672"/>
              <pc:sldLayoutMk cId="3141801512" sldId="2147483679"/>
              <ac:spMk id="3" creationId="{00000000-0000-0000-0000-000000000000}"/>
            </ac:spMkLst>
          </pc:spChg>
          <pc:spChg chg="del">
            <ac:chgData name="Jordan Merritt" userId="7fb1c018-e61d-42e7-89e6-f31db63afb2c" providerId="ADAL" clId="{8BA75BE9-3615-401F-802A-F68A379162E4}" dt="2022-11-29T16:26:27.929" v="19" actId="478"/>
            <ac:spMkLst>
              <pc:docMk/>
              <pc:sldMasterMk cId="3614429538" sldId="2147483672"/>
              <pc:sldLayoutMk cId="3141801512" sldId="2147483679"/>
              <ac:spMk id="4" creationId="{00000000-0000-0000-0000-000000000000}"/>
            </ac:spMkLst>
          </pc:spChg>
          <pc:spChg chg="add mod ord">
            <ac:chgData name="Jordan Merritt" userId="7fb1c018-e61d-42e7-89e6-f31db63afb2c" providerId="ADAL" clId="{8BA75BE9-3615-401F-802A-F68A379162E4}" dt="2022-11-29T16:57:26.485" v="293" actId="1076"/>
            <ac:spMkLst>
              <pc:docMk/>
              <pc:sldMasterMk cId="3614429538" sldId="2147483672"/>
              <pc:sldLayoutMk cId="3141801512" sldId="2147483679"/>
              <ac:spMk id="5" creationId="{153C61D6-B1AC-C889-8C9A-9D0B4123AD58}"/>
            </ac:spMkLst>
          </pc:spChg>
          <pc:spChg chg="add mod">
            <ac:chgData name="Jordan Merritt" userId="7fb1c018-e61d-42e7-89e6-f31db63afb2c" providerId="ADAL" clId="{8BA75BE9-3615-401F-802A-F68A379162E4}" dt="2022-11-29T17:12:05.241" v="598" actId="14100"/>
            <ac:spMkLst>
              <pc:docMk/>
              <pc:sldMasterMk cId="3614429538" sldId="2147483672"/>
              <pc:sldLayoutMk cId="3141801512" sldId="2147483679"/>
              <ac:spMk id="17" creationId="{F2A85673-2756-FE0C-BB55-69A43357E925}"/>
            </ac:spMkLst>
          </pc:spChg>
          <pc:spChg chg="add del mod">
            <ac:chgData name="Jordan Merritt" userId="7fb1c018-e61d-42e7-89e6-f31db63afb2c" providerId="ADAL" clId="{8BA75BE9-3615-401F-802A-F68A379162E4}" dt="2022-11-29T16:58:15.151" v="320" actId="478"/>
            <ac:spMkLst>
              <pc:docMk/>
              <pc:sldMasterMk cId="3614429538" sldId="2147483672"/>
              <pc:sldLayoutMk cId="3141801512" sldId="2147483679"/>
              <ac:spMk id="18" creationId="{E6B3FEC0-BEDA-B98A-78E0-6A7604A002D5}"/>
            </ac:spMkLst>
          </pc:spChg>
          <pc:spChg chg="add del mod">
            <ac:chgData name="Jordan Merritt" userId="7fb1c018-e61d-42e7-89e6-f31db63afb2c" providerId="ADAL" clId="{8BA75BE9-3615-401F-802A-F68A379162E4}" dt="2022-11-29T17:00:32.578" v="422" actId="478"/>
            <ac:spMkLst>
              <pc:docMk/>
              <pc:sldMasterMk cId="3614429538" sldId="2147483672"/>
              <pc:sldLayoutMk cId="3141801512" sldId="2147483679"/>
              <ac:spMk id="19" creationId="{D6B1F7B0-F329-2EFA-3C9E-9C91EF60A3DC}"/>
            </ac:spMkLst>
          </pc:spChg>
          <pc:spChg chg="add mod">
            <ac:chgData name="Jordan Merritt" userId="7fb1c018-e61d-42e7-89e6-f31db63afb2c" providerId="ADAL" clId="{8BA75BE9-3615-401F-802A-F68A379162E4}" dt="2022-11-29T17:07:51.742" v="441" actId="14100"/>
            <ac:spMkLst>
              <pc:docMk/>
              <pc:sldMasterMk cId="3614429538" sldId="2147483672"/>
              <pc:sldLayoutMk cId="3141801512" sldId="2147483679"/>
              <ac:spMk id="20" creationId="{77CF5957-D4C5-1F9A-2773-D3C20158176D}"/>
            </ac:spMkLst>
          </pc:spChg>
          <pc:spChg chg="add mod">
            <ac:chgData name="Jordan Merritt" userId="7fb1c018-e61d-42e7-89e6-f31db63afb2c" providerId="ADAL" clId="{8BA75BE9-3615-401F-802A-F68A379162E4}" dt="2022-11-29T17:30:51.084" v="1387" actId="113"/>
            <ac:spMkLst>
              <pc:docMk/>
              <pc:sldMasterMk cId="3614429538" sldId="2147483672"/>
              <pc:sldLayoutMk cId="3141801512" sldId="2147483679"/>
              <ac:spMk id="21" creationId="{B1464B1F-F1B6-6F6C-F27F-7C796EAC8AB4}"/>
            </ac:spMkLst>
          </pc:spChg>
          <pc:spChg chg="add mod">
            <ac:chgData name="Jordan Merritt" userId="7fb1c018-e61d-42e7-89e6-f31db63afb2c" providerId="ADAL" clId="{8BA75BE9-3615-401F-802A-F68A379162E4}" dt="2022-11-29T17:30:53.884" v="1388" actId="113"/>
            <ac:spMkLst>
              <pc:docMk/>
              <pc:sldMasterMk cId="3614429538" sldId="2147483672"/>
              <pc:sldLayoutMk cId="3141801512" sldId="2147483679"/>
              <ac:spMk id="22" creationId="{8395C29C-1595-C9B9-C1FF-2925FA4E0968}"/>
            </ac:spMkLst>
          </pc:spChg>
          <pc:spChg chg="add mod">
            <ac:chgData name="Jordan Merritt" userId="7fb1c018-e61d-42e7-89e6-f31db63afb2c" providerId="ADAL" clId="{8BA75BE9-3615-401F-802A-F68A379162E4}" dt="2022-11-29T17:30:57.905" v="1390" actId="113"/>
            <ac:spMkLst>
              <pc:docMk/>
              <pc:sldMasterMk cId="3614429538" sldId="2147483672"/>
              <pc:sldLayoutMk cId="3141801512" sldId="2147483679"/>
              <ac:spMk id="23" creationId="{C5DB8001-8977-EA0D-4928-121925EE733B}"/>
            </ac:spMkLst>
          </pc:spChg>
          <pc:spChg chg="add mod">
            <ac:chgData name="Jordan Merritt" userId="7fb1c018-e61d-42e7-89e6-f31db63afb2c" providerId="ADAL" clId="{8BA75BE9-3615-401F-802A-F68A379162E4}" dt="2022-11-29T17:30:59.740" v="1391" actId="113"/>
            <ac:spMkLst>
              <pc:docMk/>
              <pc:sldMasterMk cId="3614429538" sldId="2147483672"/>
              <pc:sldLayoutMk cId="3141801512" sldId="2147483679"/>
              <ac:spMk id="24" creationId="{4E91DD36-4BC9-7183-F2FF-B3D3525B9D9C}"/>
            </ac:spMkLst>
          </pc:spChg>
          <pc:spChg chg="add mod">
            <ac:chgData name="Jordan Merritt" userId="7fb1c018-e61d-42e7-89e6-f31db63afb2c" providerId="ADAL" clId="{8BA75BE9-3615-401F-802A-F68A379162E4}" dt="2022-11-29T17:31:01.526" v="1392" actId="113"/>
            <ac:spMkLst>
              <pc:docMk/>
              <pc:sldMasterMk cId="3614429538" sldId="2147483672"/>
              <pc:sldLayoutMk cId="3141801512" sldId="2147483679"/>
              <ac:spMk id="25" creationId="{F3349D78-2F59-E166-D1FB-CDF18B8D42FB}"/>
            </ac:spMkLst>
          </pc:spChg>
          <pc:spChg chg="add mod">
            <ac:chgData name="Jordan Merritt" userId="7fb1c018-e61d-42e7-89e6-f31db63afb2c" providerId="ADAL" clId="{8BA75BE9-3615-401F-802A-F68A379162E4}" dt="2022-11-29T17:30:55.725" v="1389" actId="113"/>
            <ac:spMkLst>
              <pc:docMk/>
              <pc:sldMasterMk cId="3614429538" sldId="2147483672"/>
              <pc:sldLayoutMk cId="3141801512" sldId="2147483679"/>
              <ac:spMk id="26" creationId="{C6C21DE6-9802-7BAD-A81D-789DDEC5E36C}"/>
            </ac:spMkLst>
          </pc:spChg>
          <pc:spChg chg="add del mod">
            <ac:chgData name="Jordan Merritt" userId="7fb1c018-e61d-42e7-89e6-f31db63afb2c" providerId="ADAL" clId="{8BA75BE9-3615-401F-802A-F68A379162E4}" dt="2022-11-29T17:11:52.304" v="597" actId="478"/>
            <ac:spMkLst>
              <pc:docMk/>
              <pc:sldMasterMk cId="3614429538" sldId="2147483672"/>
              <pc:sldLayoutMk cId="3141801512" sldId="2147483679"/>
              <ac:spMk id="27" creationId="{449EA73B-A9C9-CA73-517F-79BEAE36E491}"/>
            </ac:spMkLst>
          </pc:spChg>
          <pc:spChg chg="add mod">
            <ac:chgData name="Jordan Merritt" userId="7fb1c018-e61d-42e7-89e6-f31db63afb2c" providerId="ADAL" clId="{8BA75BE9-3615-401F-802A-F68A379162E4}" dt="2022-11-29T17:14:13.637" v="628" actId="255"/>
            <ac:spMkLst>
              <pc:docMk/>
              <pc:sldMasterMk cId="3614429538" sldId="2147483672"/>
              <pc:sldLayoutMk cId="3141801512" sldId="2147483679"/>
              <ac:spMk id="28" creationId="{10BA5995-29F5-B7BA-5D05-AB650877449A}"/>
            </ac:spMkLst>
          </pc:spChg>
          <pc:spChg chg="add mod">
            <ac:chgData name="Jordan Merritt" userId="7fb1c018-e61d-42e7-89e6-f31db63afb2c" providerId="ADAL" clId="{8BA75BE9-3615-401F-802A-F68A379162E4}" dt="2022-11-29T17:14:27.260" v="630" actId="1076"/>
            <ac:spMkLst>
              <pc:docMk/>
              <pc:sldMasterMk cId="3614429538" sldId="2147483672"/>
              <pc:sldLayoutMk cId="3141801512" sldId="2147483679"/>
              <ac:spMk id="29" creationId="{B7C3A4EC-3A57-4441-351C-AACF6A2247CF}"/>
            </ac:spMkLst>
          </pc:spChg>
          <pc:spChg chg="add mod">
            <ac:chgData name="Jordan Merritt" userId="7fb1c018-e61d-42e7-89e6-f31db63afb2c" providerId="ADAL" clId="{8BA75BE9-3615-401F-802A-F68A379162E4}" dt="2022-11-29T17:15:17.794" v="641" actId="1076"/>
            <ac:spMkLst>
              <pc:docMk/>
              <pc:sldMasterMk cId="3614429538" sldId="2147483672"/>
              <pc:sldLayoutMk cId="3141801512" sldId="2147483679"/>
              <ac:spMk id="30" creationId="{A2B8D319-7208-B9C8-3434-2579B56D9C35}"/>
            </ac:spMkLst>
          </pc:spChg>
          <pc:spChg chg="add mod">
            <ac:chgData name="Jordan Merritt" userId="7fb1c018-e61d-42e7-89e6-f31db63afb2c" providerId="ADAL" clId="{8BA75BE9-3615-401F-802A-F68A379162E4}" dt="2022-11-29T17:32:05.827" v="1403" actId="1035"/>
            <ac:spMkLst>
              <pc:docMk/>
              <pc:sldMasterMk cId="3614429538" sldId="2147483672"/>
              <pc:sldLayoutMk cId="3141801512" sldId="2147483679"/>
              <ac:spMk id="31" creationId="{CEBAD921-989B-DF92-BF43-07E3C4FCB542}"/>
            </ac:spMkLst>
          </pc:spChg>
          <pc:spChg chg="add mod">
            <ac:chgData name="Jordan Merritt" userId="7fb1c018-e61d-42e7-89e6-f31db63afb2c" providerId="ADAL" clId="{8BA75BE9-3615-401F-802A-F68A379162E4}" dt="2022-11-29T17:15:00.359" v="638" actId="14100"/>
            <ac:spMkLst>
              <pc:docMk/>
              <pc:sldMasterMk cId="3614429538" sldId="2147483672"/>
              <pc:sldLayoutMk cId="3141801512" sldId="2147483679"/>
              <ac:spMk id="32" creationId="{2DB3935F-31AA-B4B6-A4FF-07E8AF275A57}"/>
            </ac:spMkLst>
          </pc:spChg>
          <pc:spChg chg="add mod">
            <ac:chgData name="Jordan Merritt" userId="7fb1c018-e61d-42e7-89e6-f31db63afb2c" providerId="ADAL" clId="{8BA75BE9-3615-401F-802A-F68A379162E4}" dt="2022-11-29T17:15:10.048" v="640" actId="1076"/>
            <ac:spMkLst>
              <pc:docMk/>
              <pc:sldMasterMk cId="3614429538" sldId="2147483672"/>
              <pc:sldLayoutMk cId="3141801512" sldId="2147483679"/>
              <ac:spMk id="33" creationId="{48AFA6A4-CEEA-75E7-5E71-A8F751026E0F}"/>
            </ac:spMkLst>
          </pc:spChg>
          <pc:picChg chg="add mod modCrop">
            <ac:chgData name="Jordan Merritt" userId="7fb1c018-e61d-42e7-89e6-f31db63afb2c" providerId="ADAL" clId="{8BA75BE9-3615-401F-802A-F68A379162E4}" dt="2022-11-29T17:11:03.888" v="578" actId="1036"/>
            <ac:picMkLst>
              <pc:docMk/>
              <pc:sldMasterMk cId="3614429538" sldId="2147483672"/>
              <pc:sldLayoutMk cId="3141801512" sldId="2147483679"/>
              <ac:picMk id="7" creationId="{22E267B6-3876-CD35-CD80-E8E80D037B59}"/>
            </ac:picMkLst>
          </pc:picChg>
          <pc:picChg chg="add del mod">
            <ac:chgData name="Jordan Merritt" userId="7fb1c018-e61d-42e7-89e6-f31db63afb2c" providerId="ADAL" clId="{8BA75BE9-3615-401F-802A-F68A379162E4}" dt="2022-11-29T16:30:09.086" v="22" actId="478"/>
            <ac:picMkLst>
              <pc:docMk/>
              <pc:sldMasterMk cId="3614429538" sldId="2147483672"/>
              <pc:sldLayoutMk cId="3141801512" sldId="2147483679"/>
              <ac:picMk id="9" creationId="{1CC2017C-BF73-8777-EE1A-25CC88395873}"/>
            </ac:picMkLst>
          </pc:picChg>
          <pc:picChg chg="add del mod">
            <ac:chgData name="Jordan Merritt" userId="7fb1c018-e61d-42e7-89e6-f31db63afb2c" providerId="ADAL" clId="{8BA75BE9-3615-401F-802A-F68A379162E4}" dt="2022-11-29T16:35:25.249" v="55" actId="478"/>
            <ac:picMkLst>
              <pc:docMk/>
              <pc:sldMasterMk cId="3614429538" sldId="2147483672"/>
              <pc:sldLayoutMk cId="3141801512" sldId="2147483679"/>
              <ac:picMk id="11" creationId="{B75B4A86-06E1-9DDA-F03B-87D3177BA7B4}"/>
            </ac:picMkLst>
          </pc:picChg>
          <pc:picChg chg="add del mod">
            <ac:chgData name="Jordan Merritt" userId="7fb1c018-e61d-42e7-89e6-f31db63afb2c" providerId="ADAL" clId="{8BA75BE9-3615-401F-802A-F68A379162E4}" dt="2022-11-29T16:53:35.958" v="238" actId="478"/>
            <ac:picMkLst>
              <pc:docMk/>
              <pc:sldMasterMk cId="3614429538" sldId="2147483672"/>
              <pc:sldLayoutMk cId="3141801512" sldId="2147483679"/>
              <ac:picMk id="13" creationId="{2C4BA7EB-A107-09EB-2170-6951652CF28E}"/>
            </ac:picMkLst>
          </pc:picChg>
          <pc:picChg chg="add mod ord">
            <ac:chgData name="Jordan Merritt" userId="7fb1c018-e61d-42e7-89e6-f31db63afb2c" providerId="ADAL" clId="{8BA75BE9-3615-401F-802A-F68A379162E4}" dt="2022-11-29T17:07:42.759" v="440" actId="1076"/>
            <ac:picMkLst>
              <pc:docMk/>
              <pc:sldMasterMk cId="3614429538" sldId="2147483672"/>
              <pc:sldLayoutMk cId="3141801512" sldId="2147483679"/>
              <ac:picMk id="15" creationId="{3C66EFFB-26C3-A812-591E-6C69574901AA}"/>
            </ac:picMkLst>
          </pc:picChg>
          <pc:picChg chg="add mod">
            <ac:chgData name="Jordan Merritt" userId="7fb1c018-e61d-42e7-89e6-f31db63afb2c" providerId="ADAL" clId="{8BA75BE9-3615-401F-802A-F68A379162E4}" dt="2022-11-29T16:53:40.865" v="239"/>
            <ac:picMkLst>
              <pc:docMk/>
              <pc:sldMasterMk cId="3614429538" sldId="2147483672"/>
              <pc:sldLayoutMk cId="3141801512" sldId="2147483679"/>
              <ac:picMk id="16" creationId="{6051EF4E-19CF-35C8-CCAE-20327F7B62D0}"/>
            </ac:picMkLst>
          </pc:picChg>
          <pc:cxnChg chg="add del mod">
            <ac:chgData name="Jordan Merritt" userId="7fb1c018-e61d-42e7-89e6-f31db63afb2c" providerId="ADAL" clId="{8BA75BE9-3615-401F-802A-F68A379162E4}" dt="2022-11-29T17:34:50.659" v="1408" actId="478"/>
            <ac:cxnSpMkLst>
              <pc:docMk/>
              <pc:sldMasterMk cId="3614429538" sldId="2147483672"/>
              <pc:sldLayoutMk cId="3141801512" sldId="2147483679"/>
              <ac:cxnSpMk id="34" creationId="{08AB15D2-6B7E-BD14-9444-E0D9C86D07E2}"/>
            </ac:cxnSpMkLst>
          </pc:cxnChg>
        </pc:sldLayoutChg>
        <pc:sldLayoutChg chg="del">
          <pc:chgData name="Jordan Merritt" userId="7fb1c018-e61d-42e7-89e6-f31db63afb2c" providerId="ADAL" clId="{8BA75BE9-3615-401F-802A-F68A379162E4}" dt="2022-11-29T17:35:55.114" v="1409" actId="2696"/>
          <pc:sldLayoutMkLst>
            <pc:docMk/>
            <pc:sldMasterMk cId="3614429538" sldId="2147483672"/>
            <pc:sldLayoutMk cId="3030419293" sldId="2147483680"/>
          </pc:sldLayoutMkLst>
        </pc:sldLayoutChg>
        <pc:sldLayoutChg chg="del">
          <pc:chgData name="Jordan Merritt" userId="7fb1c018-e61d-42e7-89e6-f31db63afb2c" providerId="ADAL" clId="{8BA75BE9-3615-401F-802A-F68A379162E4}" dt="2022-11-29T17:35:55.130" v="1410" actId="2696"/>
          <pc:sldLayoutMkLst>
            <pc:docMk/>
            <pc:sldMasterMk cId="3614429538" sldId="2147483672"/>
            <pc:sldLayoutMk cId="1705030475" sldId="2147483681"/>
          </pc:sldLayoutMkLst>
        </pc:sldLayoutChg>
        <pc:sldLayoutChg chg="del">
          <pc:chgData name="Jordan Merritt" userId="7fb1c018-e61d-42e7-89e6-f31db63afb2c" providerId="ADAL" clId="{8BA75BE9-3615-401F-802A-F68A379162E4}" dt="2022-11-29T17:35:55.146" v="1411" actId="2696"/>
          <pc:sldLayoutMkLst>
            <pc:docMk/>
            <pc:sldMasterMk cId="3614429538" sldId="2147483672"/>
            <pc:sldLayoutMk cId="239745399" sldId="2147483682"/>
          </pc:sldLayoutMkLst>
        </pc:sldLayoutChg>
        <pc:sldLayoutChg chg="del">
          <pc:chgData name="Jordan Merritt" userId="7fb1c018-e61d-42e7-89e6-f31db63afb2c" providerId="ADAL" clId="{8BA75BE9-3615-401F-802A-F68A379162E4}" dt="2022-11-29T17:35:55.146" v="1412" actId="2696"/>
          <pc:sldLayoutMkLst>
            <pc:docMk/>
            <pc:sldMasterMk cId="3614429538" sldId="2147483672"/>
            <pc:sldLayoutMk cId="1896276647" sldId="2147483683"/>
          </pc:sldLayoutMkLst>
        </pc:sldLayoutChg>
        <pc:sldLayoutChg chg="addSp delSp modSp add mod modTransition">
          <pc:chgData name="Jordan Merritt" userId="7fb1c018-e61d-42e7-89e6-f31db63afb2c" providerId="ADAL" clId="{8BA75BE9-3615-401F-802A-F68A379162E4}" dt="2022-11-29T17:37:51.029" v="1428" actId="6014"/>
          <pc:sldLayoutMkLst>
            <pc:docMk/>
            <pc:sldMasterMk cId="3614429538" sldId="2147483672"/>
            <pc:sldLayoutMk cId="1907941970" sldId="2147483684"/>
          </pc:sldLayoutMkLst>
          <pc:spChg chg="add del mod">
            <ac:chgData name="Jordan Merritt" userId="7fb1c018-e61d-42e7-89e6-f31db63afb2c" providerId="ADAL" clId="{8BA75BE9-3615-401F-802A-F68A379162E4}" dt="2022-11-29T16:56:52.164" v="274" actId="478"/>
            <ac:spMkLst>
              <pc:docMk/>
              <pc:sldMasterMk cId="3614429538" sldId="2147483672"/>
              <pc:sldLayoutMk cId="1907941970" sldId="2147483684"/>
              <ac:spMk id="2" creationId="{9C357E15-24AB-7274-F26E-12732D5167E9}"/>
            </ac:spMkLst>
          </pc:spChg>
          <pc:spChg chg="add del mod">
            <ac:chgData name="Jordan Merritt" userId="7fb1c018-e61d-42e7-89e6-f31db63afb2c" providerId="ADAL" clId="{8BA75BE9-3615-401F-802A-F68A379162E4}" dt="2022-11-29T17:07:08.673" v="438" actId="478"/>
            <ac:spMkLst>
              <pc:docMk/>
              <pc:sldMasterMk cId="3614429538" sldId="2147483672"/>
              <pc:sldLayoutMk cId="1907941970" sldId="2147483684"/>
              <ac:spMk id="3" creationId="{619F075A-7ABB-435E-C4F9-FD468B34E2E3}"/>
            </ac:spMkLst>
          </pc:spChg>
          <pc:spChg chg="add del mod">
            <ac:chgData name="Jordan Merritt" userId="7fb1c018-e61d-42e7-89e6-f31db63afb2c" providerId="ADAL" clId="{8BA75BE9-3615-401F-802A-F68A379162E4}" dt="2022-11-29T17:07:04.109" v="435" actId="478"/>
            <ac:spMkLst>
              <pc:docMk/>
              <pc:sldMasterMk cId="3614429538" sldId="2147483672"/>
              <pc:sldLayoutMk cId="1907941970" sldId="2147483684"/>
              <ac:spMk id="4" creationId="{05FBF9EF-2D81-5CA3-DF97-43FF4E387F66}"/>
            </ac:spMkLst>
          </pc:spChg>
          <pc:spChg chg="mod">
            <ac:chgData name="Jordan Merritt" userId="7fb1c018-e61d-42e7-89e6-f31db63afb2c" providerId="ADAL" clId="{8BA75BE9-3615-401F-802A-F68A379162E4}" dt="2022-11-29T16:49:54.806" v="127" actId="208"/>
            <ac:spMkLst>
              <pc:docMk/>
              <pc:sldMasterMk cId="3614429538" sldId="2147483672"/>
              <pc:sldLayoutMk cId="1907941970" sldId="2147483684"/>
              <ac:spMk id="5" creationId="{153C61D6-B1AC-C889-8C9A-9D0B4123AD58}"/>
            </ac:spMkLst>
          </pc:spChg>
          <pc:spChg chg="add del mod">
            <ac:chgData name="Jordan Merritt" userId="7fb1c018-e61d-42e7-89e6-f31db63afb2c" providerId="ADAL" clId="{8BA75BE9-3615-401F-802A-F68A379162E4}" dt="2022-11-29T17:07:06.571" v="437" actId="478"/>
            <ac:spMkLst>
              <pc:docMk/>
              <pc:sldMasterMk cId="3614429538" sldId="2147483672"/>
              <pc:sldLayoutMk cId="1907941970" sldId="2147483684"/>
              <ac:spMk id="6" creationId="{266DB240-1AFF-AC80-E91E-D09DF887CEB0}"/>
            </ac:spMkLst>
          </pc:spChg>
          <pc:spChg chg="add del mod">
            <ac:chgData name="Jordan Merritt" userId="7fb1c018-e61d-42e7-89e6-f31db63afb2c" providerId="ADAL" clId="{8BA75BE9-3615-401F-802A-F68A379162E4}" dt="2022-11-29T17:07:02.839" v="434" actId="478"/>
            <ac:spMkLst>
              <pc:docMk/>
              <pc:sldMasterMk cId="3614429538" sldId="2147483672"/>
              <pc:sldLayoutMk cId="1907941970" sldId="2147483684"/>
              <ac:spMk id="8" creationId="{EEA0C5CA-F72B-7835-04DC-C9BCD73BBAF4}"/>
            </ac:spMkLst>
          </pc:spChg>
          <pc:spChg chg="add mod">
            <ac:chgData name="Jordan Merritt" userId="7fb1c018-e61d-42e7-89e6-f31db63afb2c" providerId="ADAL" clId="{8BA75BE9-3615-401F-802A-F68A379162E4}" dt="2022-11-29T17:16:27.893" v="644" actId="14100"/>
            <ac:spMkLst>
              <pc:docMk/>
              <pc:sldMasterMk cId="3614429538" sldId="2147483672"/>
              <pc:sldLayoutMk cId="1907941970" sldId="2147483684"/>
              <ac:spMk id="9" creationId="{4F2F1210-567B-9349-E36A-AFB3DC89BF22}"/>
            </ac:spMkLst>
          </pc:spChg>
          <pc:spChg chg="add mod">
            <ac:chgData name="Jordan Merritt" userId="7fb1c018-e61d-42e7-89e6-f31db63afb2c" providerId="ADAL" clId="{8BA75BE9-3615-401F-802A-F68A379162E4}" dt="2022-11-29T17:16:27.893" v="644" actId="14100"/>
            <ac:spMkLst>
              <pc:docMk/>
              <pc:sldMasterMk cId="3614429538" sldId="2147483672"/>
              <pc:sldLayoutMk cId="1907941970" sldId="2147483684"/>
              <ac:spMk id="10" creationId="{5319567B-8890-21CF-F312-52AF7B59E313}"/>
            </ac:spMkLst>
          </pc:spChg>
          <pc:spChg chg="add mod">
            <ac:chgData name="Jordan Merritt" userId="7fb1c018-e61d-42e7-89e6-f31db63afb2c" providerId="ADAL" clId="{8BA75BE9-3615-401F-802A-F68A379162E4}" dt="2022-11-29T17:31:32.779" v="1394" actId="113"/>
            <ac:spMkLst>
              <pc:docMk/>
              <pc:sldMasterMk cId="3614429538" sldId="2147483672"/>
              <pc:sldLayoutMk cId="1907941970" sldId="2147483684"/>
              <ac:spMk id="12" creationId="{6EC9AE03-E887-2FFF-2544-640CE3A875A7}"/>
            </ac:spMkLst>
          </pc:spChg>
          <pc:spChg chg="add mod">
            <ac:chgData name="Jordan Merritt" userId="7fb1c018-e61d-42e7-89e6-f31db63afb2c" providerId="ADAL" clId="{8BA75BE9-3615-401F-802A-F68A379162E4}" dt="2022-11-29T17:31:32.779" v="1394" actId="113"/>
            <ac:spMkLst>
              <pc:docMk/>
              <pc:sldMasterMk cId="3614429538" sldId="2147483672"/>
              <pc:sldLayoutMk cId="1907941970" sldId="2147483684"/>
              <ac:spMk id="14" creationId="{177D80ED-99AD-94B6-A0AE-5057278E688D}"/>
            </ac:spMkLst>
          </pc:spChg>
          <pc:spChg chg="add mod">
            <ac:chgData name="Jordan Merritt" userId="7fb1c018-e61d-42e7-89e6-f31db63afb2c" providerId="ADAL" clId="{8BA75BE9-3615-401F-802A-F68A379162E4}" dt="2022-11-29T17:31:32.779" v="1394" actId="113"/>
            <ac:spMkLst>
              <pc:docMk/>
              <pc:sldMasterMk cId="3614429538" sldId="2147483672"/>
              <pc:sldLayoutMk cId="1907941970" sldId="2147483684"/>
              <ac:spMk id="16" creationId="{FB975A05-4328-7F56-C81F-258AB6977178}"/>
            </ac:spMkLst>
          </pc:spChg>
          <pc:spChg chg="add mod">
            <ac:chgData name="Jordan Merritt" userId="7fb1c018-e61d-42e7-89e6-f31db63afb2c" providerId="ADAL" clId="{8BA75BE9-3615-401F-802A-F68A379162E4}" dt="2022-11-29T17:31:32.779" v="1394" actId="113"/>
            <ac:spMkLst>
              <pc:docMk/>
              <pc:sldMasterMk cId="3614429538" sldId="2147483672"/>
              <pc:sldLayoutMk cId="1907941970" sldId="2147483684"/>
              <ac:spMk id="17" creationId="{24F7647C-9EA9-DA6E-D67B-4112AD24988B}"/>
            </ac:spMkLst>
          </pc:spChg>
          <pc:spChg chg="add mod">
            <ac:chgData name="Jordan Merritt" userId="7fb1c018-e61d-42e7-89e6-f31db63afb2c" providerId="ADAL" clId="{8BA75BE9-3615-401F-802A-F68A379162E4}" dt="2022-11-29T17:31:32.779" v="1394" actId="113"/>
            <ac:spMkLst>
              <pc:docMk/>
              <pc:sldMasterMk cId="3614429538" sldId="2147483672"/>
              <pc:sldLayoutMk cId="1907941970" sldId="2147483684"/>
              <ac:spMk id="18" creationId="{49A0D54B-90D1-198E-AD70-AEE179069FF8}"/>
            </ac:spMkLst>
          </pc:spChg>
          <pc:spChg chg="add mod">
            <ac:chgData name="Jordan Merritt" userId="7fb1c018-e61d-42e7-89e6-f31db63afb2c" providerId="ADAL" clId="{8BA75BE9-3615-401F-802A-F68A379162E4}" dt="2022-11-29T17:31:32.779" v="1394" actId="113"/>
            <ac:spMkLst>
              <pc:docMk/>
              <pc:sldMasterMk cId="3614429538" sldId="2147483672"/>
              <pc:sldLayoutMk cId="1907941970" sldId="2147483684"/>
              <ac:spMk id="19" creationId="{3DF68F2B-27E5-EE5B-688A-82365D60B7A7}"/>
            </ac:spMkLst>
          </pc:spChg>
          <pc:spChg chg="add mod">
            <ac:chgData name="Jordan Merritt" userId="7fb1c018-e61d-42e7-89e6-f31db63afb2c" providerId="ADAL" clId="{8BA75BE9-3615-401F-802A-F68A379162E4}" dt="2022-11-29T17:15:33.220" v="642"/>
            <ac:spMkLst>
              <pc:docMk/>
              <pc:sldMasterMk cId="3614429538" sldId="2147483672"/>
              <pc:sldLayoutMk cId="1907941970" sldId="2147483684"/>
              <ac:spMk id="21" creationId="{D4DDE9C4-7530-04A0-C153-42E12AF30E8F}"/>
            </ac:spMkLst>
          </pc:spChg>
          <pc:spChg chg="add mod">
            <ac:chgData name="Jordan Merritt" userId="7fb1c018-e61d-42e7-89e6-f31db63afb2c" providerId="ADAL" clId="{8BA75BE9-3615-401F-802A-F68A379162E4}" dt="2022-11-29T17:15:33.220" v="642"/>
            <ac:spMkLst>
              <pc:docMk/>
              <pc:sldMasterMk cId="3614429538" sldId="2147483672"/>
              <pc:sldLayoutMk cId="1907941970" sldId="2147483684"/>
              <ac:spMk id="22" creationId="{6CEA5FE3-BFCE-1B3A-CCBF-7353860513C7}"/>
            </ac:spMkLst>
          </pc:spChg>
          <pc:spChg chg="add mod">
            <ac:chgData name="Jordan Merritt" userId="7fb1c018-e61d-42e7-89e6-f31db63afb2c" providerId="ADAL" clId="{8BA75BE9-3615-401F-802A-F68A379162E4}" dt="2022-11-29T17:15:33.220" v="642"/>
            <ac:spMkLst>
              <pc:docMk/>
              <pc:sldMasterMk cId="3614429538" sldId="2147483672"/>
              <pc:sldLayoutMk cId="1907941970" sldId="2147483684"/>
              <ac:spMk id="23" creationId="{B3818679-D59C-89D0-5A6E-8B83C30D8763}"/>
            </ac:spMkLst>
          </pc:spChg>
          <pc:spChg chg="add mod">
            <ac:chgData name="Jordan Merritt" userId="7fb1c018-e61d-42e7-89e6-f31db63afb2c" providerId="ADAL" clId="{8BA75BE9-3615-401F-802A-F68A379162E4}" dt="2022-11-29T17:31:56.966" v="1399" actId="1035"/>
            <ac:spMkLst>
              <pc:docMk/>
              <pc:sldMasterMk cId="3614429538" sldId="2147483672"/>
              <pc:sldLayoutMk cId="1907941970" sldId="2147483684"/>
              <ac:spMk id="24" creationId="{6214410B-CC70-6271-3405-288F02A8249F}"/>
            </ac:spMkLst>
          </pc:spChg>
          <pc:spChg chg="add mod">
            <ac:chgData name="Jordan Merritt" userId="7fb1c018-e61d-42e7-89e6-f31db63afb2c" providerId="ADAL" clId="{8BA75BE9-3615-401F-802A-F68A379162E4}" dt="2022-11-29T17:15:33.220" v="642"/>
            <ac:spMkLst>
              <pc:docMk/>
              <pc:sldMasterMk cId="3614429538" sldId="2147483672"/>
              <pc:sldLayoutMk cId="1907941970" sldId="2147483684"/>
              <ac:spMk id="25" creationId="{B31F29EA-10DA-2A45-FA67-7F2D3E5C77E7}"/>
            </ac:spMkLst>
          </pc:spChg>
          <pc:spChg chg="add mod">
            <ac:chgData name="Jordan Merritt" userId="7fb1c018-e61d-42e7-89e6-f31db63afb2c" providerId="ADAL" clId="{8BA75BE9-3615-401F-802A-F68A379162E4}" dt="2022-11-29T17:15:33.220" v="642"/>
            <ac:spMkLst>
              <pc:docMk/>
              <pc:sldMasterMk cId="3614429538" sldId="2147483672"/>
              <pc:sldLayoutMk cId="1907941970" sldId="2147483684"/>
              <ac:spMk id="26" creationId="{39F46472-279F-1E55-8DC5-1C5CAD9C2F9B}"/>
            </ac:spMkLst>
          </pc:spChg>
          <pc:picChg chg="del">
            <ac:chgData name="Jordan Merritt" userId="7fb1c018-e61d-42e7-89e6-f31db63afb2c" providerId="ADAL" clId="{8BA75BE9-3615-401F-802A-F68A379162E4}" dt="2022-11-29T17:12:34.246" v="602" actId="478"/>
            <ac:picMkLst>
              <pc:docMk/>
              <pc:sldMasterMk cId="3614429538" sldId="2147483672"/>
              <pc:sldLayoutMk cId="1907941970" sldId="2147483684"/>
              <ac:picMk id="7" creationId="{22E267B6-3876-CD35-CD80-E8E80D037B59}"/>
            </ac:picMkLst>
          </pc:picChg>
          <pc:picChg chg="mod">
            <ac:chgData name="Jordan Merritt" userId="7fb1c018-e61d-42e7-89e6-f31db63afb2c" providerId="ADAL" clId="{8BA75BE9-3615-401F-802A-F68A379162E4}" dt="2022-11-29T17:16:13.578" v="643" actId="14100"/>
            <ac:picMkLst>
              <pc:docMk/>
              <pc:sldMasterMk cId="3614429538" sldId="2147483672"/>
              <pc:sldLayoutMk cId="1907941970" sldId="2147483684"/>
              <ac:picMk id="11" creationId="{B75B4A86-06E1-9DDA-F03B-87D3177BA7B4}"/>
            </ac:picMkLst>
          </pc:picChg>
          <pc:picChg chg="mod">
            <ac:chgData name="Jordan Merritt" userId="7fb1c018-e61d-42e7-89e6-f31db63afb2c" providerId="ADAL" clId="{8BA75BE9-3615-401F-802A-F68A379162E4}" dt="2022-11-29T16:39:16.231" v="88" actId="1076"/>
            <ac:picMkLst>
              <pc:docMk/>
              <pc:sldMasterMk cId="3614429538" sldId="2147483672"/>
              <pc:sldLayoutMk cId="1907941970" sldId="2147483684"/>
              <ac:picMk id="13" creationId="{2C4BA7EB-A107-09EB-2170-6951652CF28E}"/>
            </ac:picMkLst>
          </pc:picChg>
          <pc:picChg chg="add del">
            <ac:chgData name="Jordan Merritt" userId="7fb1c018-e61d-42e7-89e6-f31db63afb2c" providerId="ADAL" clId="{8BA75BE9-3615-401F-802A-F68A379162E4}" dt="2022-11-29T16:36:34.787" v="59" actId="478"/>
            <ac:picMkLst>
              <pc:docMk/>
              <pc:sldMasterMk cId="3614429538" sldId="2147483672"/>
              <pc:sldLayoutMk cId="1907941970" sldId="2147483684"/>
              <ac:picMk id="15" creationId="{3C66EFFB-26C3-A812-591E-6C69574901AA}"/>
            </ac:picMkLst>
          </pc:picChg>
          <pc:picChg chg="add mod">
            <ac:chgData name="Jordan Merritt" userId="7fb1c018-e61d-42e7-89e6-f31db63afb2c" providerId="ADAL" clId="{8BA75BE9-3615-401F-802A-F68A379162E4}" dt="2022-11-29T17:12:39.655" v="603"/>
            <ac:picMkLst>
              <pc:docMk/>
              <pc:sldMasterMk cId="3614429538" sldId="2147483672"/>
              <pc:sldLayoutMk cId="1907941970" sldId="2147483684"/>
              <ac:picMk id="20" creationId="{63A9F008-76D8-489C-DD07-8B14CC18FC83}"/>
            </ac:picMkLst>
          </pc:picChg>
        </pc:sldLayoutChg>
        <pc:sldLayoutChg chg="addSp modSp add mod modTransition">
          <pc:chgData name="Jordan Merritt" userId="7fb1c018-e61d-42e7-89e6-f31db63afb2c" providerId="ADAL" clId="{8BA75BE9-3615-401F-802A-F68A379162E4}" dt="2022-11-29T17:37:38.721" v="1426" actId="6014"/>
          <pc:sldLayoutMkLst>
            <pc:docMk/>
            <pc:sldMasterMk cId="3614429538" sldId="2147483672"/>
            <pc:sldLayoutMk cId="3038729976" sldId="2147483685"/>
          </pc:sldLayoutMkLst>
          <pc:spChg chg="mod">
            <ac:chgData name="Jordan Merritt" userId="7fb1c018-e61d-42e7-89e6-f31db63afb2c" providerId="ADAL" clId="{8BA75BE9-3615-401F-802A-F68A379162E4}" dt="2022-11-29T17:31:23.839" v="1393" actId="113"/>
            <ac:spMkLst>
              <pc:docMk/>
              <pc:sldMasterMk cId="3614429538" sldId="2147483672"/>
              <pc:sldLayoutMk cId="3038729976" sldId="2147483685"/>
              <ac:spMk id="21" creationId="{B1464B1F-F1B6-6F6C-F27F-7C796EAC8AB4}"/>
            </ac:spMkLst>
          </pc:spChg>
          <pc:spChg chg="mod">
            <ac:chgData name="Jordan Merritt" userId="7fb1c018-e61d-42e7-89e6-f31db63afb2c" providerId="ADAL" clId="{8BA75BE9-3615-401F-802A-F68A379162E4}" dt="2022-11-29T17:31:23.839" v="1393" actId="113"/>
            <ac:spMkLst>
              <pc:docMk/>
              <pc:sldMasterMk cId="3614429538" sldId="2147483672"/>
              <pc:sldLayoutMk cId="3038729976" sldId="2147483685"/>
              <ac:spMk id="22" creationId="{8395C29C-1595-C9B9-C1FF-2925FA4E0968}"/>
            </ac:spMkLst>
          </pc:spChg>
          <pc:spChg chg="mod">
            <ac:chgData name="Jordan Merritt" userId="7fb1c018-e61d-42e7-89e6-f31db63afb2c" providerId="ADAL" clId="{8BA75BE9-3615-401F-802A-F68A379162E4}" dt="2022-11-29T17:31:23.839" v="1393" actId="113"/>
            <ac:spMkLst>
              <pc:docMk/>
              <pc:sldMasterMk cId="3614429538" sldId="2147483672"/>
              <pc:sldLayoutMk cId="3038729976" sldId="2147483685"/>
              <ac:spMk id="23" creationId="{C5DB8001-8977-EA0D-4928-121925EE733B}"/>
            </ac:spMkLst>
          </pc:spChg>
          <pc:spChg chg="mod">
            <ac:chgData name="Jordan Merritt" userId="7fb1c018-e61d-42e7-89e6-f31db63afb2c" providerId="ADAL" clId="{8BA75BE9-3615-401F-802A-F68A379162E4}" dt="2022-11-29T17:31:23.839" v="1393" actId="113"/>
            <ac:spMkLst>
              <pc:docMk/>
              <pc:sldMasterMk cId="3614429538" sldId="2147483672"/>
              <pc:sldLayoutMk cId="3038729976" sldId="2147483685"/>
              <ac:spMk id="24" creationId="{4E91DD36-4BC9-7183-F2FF-B3D3525B9D9C}"/>
            </ac:spMkLst>
          </pc:spChg>
          <pc:spChg chg="mod">
            <ac:chgData name="Jordan Merritt" userId="7fb1c018-e61d-42e7-89e6-f31db63afb2c" providerId="ADAL" clId="{8BA75BE9-3615-401F-802A-F68A379162E4}" dt="2022-11-29T17:31:23.839" v="1393" actId="113"/>
            <ac:spMkLst>
              <pc:docMk/>
              <pc:sldMasterMk cId="3614429538" sldId="2147483672"/>
              <pc:sldLayoutMk cId="3038729976" sldId="2147483685"/>
              <ac:spMk id="25" creationId="{F3349D78-2F59-E166-D1FB-CDF18B8D42FB}"/>
            </ac:spMkLst>
          </pc:spChg>
          <pc:spChg chg="mod">
            <ac:chgData name="Jordan Merritt" userId="7fb1c018-e61d-42e7-89e6-f31db63afb2c" providerId="ADAL" clId="{8BA75BE9-3615-401F-802A-F68A379162E4}" dt="2022-11-29T17:31:23.839" v="1393" actId="113"/>
            <ac:spMkLst>
              <pc:docMk/>
              <pc:sldMasterMk cId="3614429538" sldId="2147483672"/>
              <pc:sldLayoutMk cId="3038729976" sldId="2147483685"/>
              <ac:spMk id="26" creationId="{C6C21DE6-9802-7BAD-A81D-789DDEC5E36C}"/>
            </ac:spMkLst>
          </pc:spChg>
          <pc:spChg chg="mod">
            <ac:chgData name="Jordan Merritt" userId="7fb1c018-e61d-42e7-89e6-f31db63afb2c" providerId="ADAL" clId="{8BA75BE9-3615-401F-802A-F68A379162E4}" dt="2022-11-29T17:32:01.655" v="1401" actId="1035"/>
            <ac:spMkLst>
              <pc:docMk/>
              <pc:sldMasterMk cId="3614429538" sldId="2147483672"/>
              <pc:sldLayoutMk cId="3038729976" sldId="2147483685"/>
              <ac:spMk id="31" creationId="{CEBAD921-989B-DF92-BF43-07E3C4FCB542}"/>
            </ac:spMkLst>
          </pc:spChg>
          <pc:cxnChg chg="add mod">
            <ac:chgData name="Jordan Merritt" userId="7fb1c018-e61d-42e7-89e6-f31db63afb2c" providerId="ADAL" clId="{8BA75BE9-3615-401F-802A-F68A379162E4}" dt="2022-11-29T17:20:33.568" v="872"/>
            <ac:cxnSpMkLst>
              <pc:docMk/>
              <pc:sldMasterMk cId="3614429538" sldId="2147483672"/>
              <pc:sldLayoutMk cId="3038729976" sldId="2147483685"/>
              <ac:cxnSpMk id="2" creationId="{B2D11A52-7624-8C04-74D7-562A363358CA}"/>
            </ac:cxnSpMkLst>
          </pc:cxnChg>
        </pc:sldLayoutChg>
        <pc:sldLayoutChg chg="addSp modSp add mod modTransition">
          <pc:chgData name="Jordan Merritt" userId="7fb1c018-e61d-42e7-89e6-f31db63afb2c" providerId="ADAL" clId="{8BA75BE9-3615-401F-802A-F68A379162E4}" dt="2022-11-29T17:37:59.151" v="1429" actId="6014"/>
          <pc:sldLayoutMkLst>
            <pc:docMk/>
            <pc:sldMasterMk cId="3614429538" sldId="2147483672"/>
            <pc:sldLayoutMk cId="2974008693" sldId="2147483686"/>
          </pc:sldLayoutMkLst>
          <pc:spChg chg="mod">
            <ac:chgData name="Jordan Merritt" userId="7fb1c018-e61d-42e7-89e6-f31db63afb2c" providerId="ADAL" clId="{8BA75BE9-3615-401F-802A-F68A379162E4}" dt="2022-11-29T17:31:40.598" v="1395" actId="113"/>
            <ac:spMkLst>
              <pc:docMk/>
              <pc:sldMasterMk cId="3614429538" sldId="2147483672"/>
              <pc:sldLayoutMk cId="2974008693" sldId="2147483686"/>
              <ac:spMk id="12" creationId="{6EC9AE03-E887-2FFF-2544-640CE3A875A7}"/>
            </ac:spMkLst>
          </pc:spChg>
          <pc:spChg chg="mod">
            <ac:chgData name="Jordan Merritt" userId="7fb1c018-e61d-42e7-89e6-f31db63afb2c" providerId="ADAL" clId="{8BA75BE9-3615-401F-802A-F68A379162E4}" dt="2022-11-29T17:31:40.598" v="1395" actId="113"/>
            <ac:spMkLst>
              <pc:docMk/>
              <pc:sldMasterMk cId="3614429538" sldId="2147483672"/>
              <pc:sldLayoutMk cId="2974008693" sldId="2147483686"/>
              <ac:spMk id="14" creationId="{177D80ED-99AD-94B6-A0AE-5057278E688D}"/>
            </ac:spMkLst>
          </pc:spChg>
          <pc:spChg chg="mod">
            <ac:chgData name="Jordan Merritt" userId="7fb1c018-e61d-42e7-89e6-f31db63afb2c" providerId="ADAL" clId="{8BA75BE9-3615-401F-802A-F68A379162E4}" dt="2022-11-29T17:31:40.598" v="1395" actId="113"/>
            <ac:spMkLst>
              <pc:docMk/>
              <pc:sldMasterMk cId="3614429538" sldId="2147483672"/>
              <pc:sldLayoutMk cId="2974008693" sldId="2147483686"/>
              <ac:spMk id="16" creationId="{FB975A05-4328-7F56-C81F-258AB6977178}"/>
            </ac:spMkLst>
          </pc:spChg>
          <pc:spChg chg="mod">
            <ac:chgData name="Jordan Merritt" userId="7fb1c018-e61d-42e7-89e6-f31db63afb2c" providerId="ADAL" clId="{8BA75BE9-3615-401F-802A-F68A379162E4}" dt="2022-11-29T17:31:40.598" v="1395" actId="113"/>
            <ac:spMkLst>
              <pc:docMk/>
              <pc:sldMasterMk cId="3614429538" sldId="2147483672"/>
              <pc:sldLayoutMk cId="2974008693" sldId="2147483686"/>
              <ac:spMk id="17" creationId="{24F7647C-9EA9-DA6E-D67B-4112AD24988B}"/>
            </ac:spMkLst>
          </pc:spChg>
          <pc:spChg chg="mod">
            <ac:chgData name="Jordan Merritt" userId="7fb1c018-e61d-42e7-89e6-f31db63afb2c" providerId="ADAL" clId="{8BA75BE9-3615-401F-802A-F68A379162E4}" dt="2022-11-29T17:31:40.598" v="1395" actId="113"/>
            <ac:spMkLst>
              <pc:docMk/>
              <pc:sldMasterMk cId="3614429538" sldId="2147483672"/>
              <pc:sldLayoutMk cId="2974008693" sldId="2147483686"/>
              <ac:spMk id="18" creationId="{49A0D54B-90D1-198E-AD70-AEE179069FF8}"/>
            </ac:spMkLst>
          </pc:spChg>
          <pc:spChg chg="mod">
            <ac:chgData name="Jordan Merritt" userId="7fb1c018-e61d-42e7-89e6-f31db63afb2c" providerId="ADAL" clId="{8BA75BE9-3615-401F-802A-F68A379162E4}" dt="2022-11-29T17:31:40.598" v="1395" actId="113"/>
            <ac:spMkLst>
              <pc:docMk/>
              <pc:sldMasterMk cId="3614429538" sldId="2147483672"/>
              <pc:sldLayoutMk cId="2974008693" sldId="2147483686"/>
              <ac:spMk id="19" creationId="{3DF68F2B-27E5-EE5B-688A-82365D60B7A7}"/>
            </ac:spMkLst>
          </pc:spChg>
          <pc:spChg chg="mod">
            <ac:chgData name="Jordan Merritt" userId="7fb1c018-e61d-42e7-89e6-f31db63afb2c" providerId="ADAL" clId="{8BA75BE9-3615-401F-802A-F68A379162E4}" dt="2022-11-29T17:31:45.145" v="1397" actId="1035"/>
            <ac:spMkLst>
              <pc:docMk/>
              <pc:sldMasterMk cId="3614429538" sldId="2147483672"/>
              <pc:sldLayoutMk cId="2974008693" sldId="2147483686"/>
              <ac:spMk id="24" creationId="{6214410B-CC70-6271-3405-288F02A8249F}"/>
            </ac:spMkLst>
          </pc:spChg>
          <pc:cxnChg chg="add mod">
            <ac:chgData name="Jordan Merritt" userId="7fb1c018-e61d-42e7-89e6-f31db63afb2c" providerId="ADAL" clId="{8BA75BE9-3615-401F-802A-F68A379162E4}" dt="2022-11-29T17:20:51.879" v="874"/>
            <ac:cxnSpMkLst>
              <pc:docMk/>
              <pc:sldMasterMk cId="3614429538" sldId="2147483672"/>
              <pc:sldLayoutMk cId="2974008693" sldId="2147483686"/>
              <ac:cxnSpMk id="2" creationId="{DE419DE9-3F5C-6440-3DF7-724962A64FD4}"/>
            </ac:cxnSpMkLst>
          </pc:cxnChg>
        </pc:sldLayoutChg>
        <pc:sldLayoutChg chg="delSp modSp add del mod modTransition">
          <pc:chgData name="Jordan Merritt" userId="7fb1c018-e61d-42e7-89e6-f31db63afb2c" providerId="ADAL" clId="{8BA75BE9-3615-401F-802A-F68A379162E4}" dt="2022-11-29T17:22:02.405" v="889" actId="2696"/>
          <pc:sldLayoutMkLst>
            <pc:docMk/>
            <pc:sldMasterMk cId="3614429538" sldId="2147483672"/>
            <pc:sldLayoutMk cId="456746517" sldId="2147483687"/>
          </pc:sldLayoutMkLst>
          <pc:spChg chg="mod">
            <ac:chgData name="Jordan Merritt" userId="7fb1c018-e61d-42e7-89e6-f31db63afb2c" providerId="ADAL" clId="{8BA75BE9-3615-401F-802A-F68A379162E4}" dt="2022-11-29T17:21:38.589" v="877" actId="208"/>
            <ac:spMkLst>
              <pc:docMk/>
              <pc:sldMasterMk cId="3614429538" sldId="2147483672"/>
              <pc:sldLayoutMk cId="456746517" sldId="2147483687"/>
              <ac:spMk id="12" creationId="{6EC9AE03-E887-2FFF-2544-640CE3A875A7}"/>
            </ac:spMkLst>
          </pc:spChg>
          <pc:spChg chg="mod">
            <ac:chgData name="Jordan Merritt" userId="7fb1c018-e61d-42e7-89e6-f31db63afb2c" providerId="ADAL" clId="{8BA75BE9-3615-401F-802A-F68A379162E4}" dt="2022-11-29T17:21:48.341" v="883" actId="207"/>
            <ac:spMkLst>
              <pc:docMk/>
              <pc:sldMasterMk cId="3614429538" sldId="2147483672"/>
              <pc:sldLayoutMk cId="456746517" sldId="2147483687"/>
              <ac:spMk id="14" creationId="{177D80ED-99AD-94B6-A0AE-5057278E688D}"/>
            </ac:spMkLst>
          </pc:spChg>
          <pc:spChg chg="mod">
            <ac:chgData name="Jordan Merritt" userId="7fb1c018-e61d-42e7-89e6-f31db63afb2c" providerId="ADAL" clId="{8BA75BE9-3615-401F-802A-F68A379162E4}" dt="2022-11-29T17:21:45.769" v="881" actId="207"/>
            <ac:spMkLst>
              <pc:docMk/>
              <pc:sldMasterMk cId="3614429538" sldId="2147483672"/>
              <pc:sldLayoutMk cId="456746517" sldId="2147483687"/>
              <ac:spMk id="16" creationId="{FB975A05-4328-7F56-C81F-258AB6977178}"/>
            </ac:spMkLst>
          </pc:spChg>
          <pc:spChg chg="mod">
            <ac:chgData name="Jordan Merritt" userId="7fb1c018-e61d-42e7-89e6-f31db63afb2c" providerId="ADAL" clId="{8BA75BE9-3615-401F-802A-F68A379162E4}" dt="2022-11-29T17:21:51.492" v="885" actId="207"/>
            <ac:spMkLst>
              <pc:docMk/>
              <pc:sldMasterMk cId="3614429538" sldId="2147483672"/>
              <pc:sldLayoutMk cId="456746517" sldId="2147483687"/>
              <ac:spMk id="17" creationId="{24F7647C-9EA9-DA6E-D67B-4112AD24988B}"/>
            </ac:spMkLst>
          </pc:spChg>
          <pc:spChg chg="mod">
            <ac:chgData name="Jordan Merritt" userId="7fb1c018-e61d-42e7-89e6-f31db63afb2c" providerId="ADAL" clId="{8BA75BE9-3615-401F-802A-F68A379162E4}" dt="2022-11-29T17:21:54.424" v="887" actId="207"/>
            <ac:spMkLst>
              <pc:docMk/>
              <pc:sldMasterMk cId="3614429538" sldId="2147483672"/>
              <pc:sldLayoutMk cId="456746517" sldId="2147483687"/>
              <ac:spMk id="18" creationId="{49A0D54B-90D1-198E-AD70-AEE179069FF8}"/>
            </ac:spMkLst>
          </pc:spChg>
          <pc:spChg chg="mod">
            <ac:chgData name="Jordan Merritt" userId="7fb1c018-e61d-42e7-89e6-f31db63afb2c" providerId="ADAL" clId="{8BA75BE9-3615-401F-802A-F68A379162E4}" dt="2022-11-29T17:21:43.222" v="879" actId="207"/>
            <ac:spMkLst>
              <pc:docMk/>
              <pc:sldMasterMk cId="3614429538" sldId="2147483672"/>
              <pc:sldLayoutMk cId="456746517" sldId="2147483687"/>
              <ac:spMk id="19" creationId="{3DF68F2B-27E5-EE5B-688A-82365D60B7A7}"/>
            </ac:spMkLst>
          </pc:spChg>
          <pc:cxnChg chg="del">
            <ac:chgData name="Jordan Merritt" userId="7fb1c018-e61d-42e7-89e6-f31db63afb2c" providerId="ADAL" clId="{8BA75BE9-3615-401F-802A-F68A379162E4}" dt="2022-11-29T17:21:59.206" v="888" actId="478"/>
            <ac:cxnSpMkLst>
              <pc:docMk/>
              <pc:sldMasterMk cId="3614429538" sldId="2147483672"/>
              <pc:sldLayoutMk cId="456746517" sldId="2147483687"/>
              <ac:cxnSpMk id="2" creationId="{DE419DE9-3F5C-6440-3DF7-724962A64FD4}"/>
            </ac:cxnSpMkLst>
          </pc:cxnChg>
        </pc:sldLayoutChg>
        <pc:sldLayoutChg chg="modSp add del mod modTransition setBg">
          <pc:chgData name="Jordan Merritt" userId="7fb1c018-e61d-42e7-89e6-f31db63afb2c" providerId="ADAL" clId="{8BA75BE9-3615-401F-802A-F68A379162E4}" dt="2022-11-29T17:24:54.278" v="906" actId="2696"/>
          <pc:sldLayoutMkLst>
            <pc:docMk/>
            <pc:sldMasterMk cId="3614429538" sldId="2147483672"/>
            <pc:sldLayoutMk cId="3251946804" sldId="2147483687"/>
          </pc:sldLayoutMkLst>
          <pc:spChg chg="mod">
            <ac:chgData name="Jordan Merritt" userId="7fb1c018-e61d-42e7-89e6-f31db63afb2c" providerId="ADAL" clId="{8BA75BE9-3615-401F-802A-F68A379162E4}" dt="2022-11-29T17:23:01.686" v="892" actId="1076"/>
            <ac:spMkLst>
              <pc:docMk/>
              <pc:sldMasterMk cId="3614429538" sldId="2147483672"/>
              <pc:sldLayoutMk cId="3251946804" sldId="2147483687"/>
              <ac:spMk id="30" creationId="{A2B8D319-7208-B9C8-3434-2579B56D9C35}"/>
            </ac:spMkLst>
          </pc:spChg>
        </pc:sldLayoutChg>
        <pc:sldLayoutChg chg="modSp add del mod ord modTransition setBg">
          <pc:chgData name="Jordan Merritt" userId="7fb1c018-e61d-42e7-89e6-f31db63afb2c" providerId="ADAL" clId="{8BA75BE9-3615-401F-802A-F68A379162E4}" dt="2022-11-29T17:30:19.648" v="1386" actId="2696"/>
          <pc:sldLayoutMkLst>
            <pc:docMk/>
            <pc:sldMasterMk cId="3614429538" sldId="2147483672"/>
            <pc:sldLayoutMk cId="3654157569" sldId="2147483687"/>
          </pc:sldLayoutMkLst>
          <pc:spChg chg="mod">
            <ac:chgData name="Jordan Merritt" userId="7fb1c018-e61d-42e7-89e6-f31db63afb2c" providerId="ADAL" clId="{8BA75BE9-3615-401F-802A-F68A379162E4}" dt="2022-11-29T17:28:12.538" v="1183" actId="207"/>
            <ac:spMkLst>
              <pc:docMk/>
              <pc:sldMasterMk cId="3614429538" sldId="2147483672"/>
              <pc:sldLayoutMk cId="3654157569" sldId="2147483687"/>
              <ac:spMk id="5" creationId="{153C61D6-B1AC-C889-8C9A-9D0B4123AD58}"/>
            </ac:spMkLst>
          </pc:spChg>
          <pc:spChg chg="mod">
            <ac:chgData name="Jordan Merritt" userId="7fb1c018-e61d-42e7-89e6-f31db63afb2c" providerId="ADAL" clId="{8BA75BE9-3615-401F-802A-F68A379162E4}" dt="2022-11-29T17:28:17.091" v="1185" actId="207"/>
            <ac:spMkLst>
              <pc:docMk/>
              <pc:sldMasterMk cId="3614429538" sldId="2147483672"/>
              <pc:sldLayoutMk cId="3654157569" sldId="2147483687"/>
              <ac:spMk id="21" creationId="{B1464B1F-F1B6-6F6C-F27F-7C796EAC8AB4}"/>
            </ac:spMkLst>
          </pc:spChg>
          <pc:spChg chg="mod">
            <ac:chgData name="Jordan Merritt" userId="7fb1c018-e61d-42e7-89e6-f31db63afb2c" providerId="ADAL" clId="{8BA75BE9-3615-401F-802A-F68A379162E4}" dt="2022-11-29T17:28:25.379" v="1191" actId="207"/>
            <ac:spMkLst>
              <pc:docMk/>
              <pc:sldMasterMk cId="3614429538" sldId="2147483672"/>
              <pc:sldLayoutMk cId="3654157569" sldId="2147483687"/>
              <ac:spMk id="22" creationId="{8395C29C-1595-C9B9-C1FF-2925FA4E0968}"/>
            </ac:spMkLst>
          </pc:spChg>
          <pc:spChg chg="mod">
            <ac:chgData name="Jordan Merritt" userId="7fb1c018-e61d-42e7-89e6-f31db63afb2c" providerId="ADAL" clId="{8BA75BE9-3615-401F-802A-F68A379162E4}" dt="2022-11-29T17:28:22.669" v="1189" actId="207"/>
            <ac:spMkLst>
              <pc:docMk/>
              <pc:sldMasterMk cId="3614429538" sldId="2147483672"/>
              <pc:sldLayoutMk cId="3654157569" sldId="2147483687"/>
              <ac:spMk id="23" creationId="{C5DB8001-8977-EA0D-4928-121925EE733B}"/>
            </ac:spMkLst>
          </pc:spChg>
          <pc:spChg chg="mod">
            <ac:chgData name="Jordan Merritt" userId="7fb1c018-e61d-42e7-89e6-f31db63afb2c" providerId="ADAL" clId="{8BA75BE9-3615-401F-802A-F68A379162E4}" dt="2022-11-29T17:28:28.187" v="1193" actId="207"/>
            <ac:spMkLst>
              <pc:docMk/>
              <pc:sldMasterMk cId="3614429538" sldId="2147483672"/>
              <pc:sldLayoutMk cId="3654157569" sldId="2147483687"/>
              <ac:spMk id="24" creationId="{4E91DD36-4BC9-7183-F2FF-B3D3525B9D9C}"/>
            </ac:spMkLst>
          </pc:spChg>
          <pc:spChg chg="mod">
            <ac:chgData name="Jordan Merritt" userId="7fb1c018-e61d-42e7-89e6-f31db63afb2c" providerId="ADAL" clId="{8BA75BE9-3615-401F-802A-F68A379162E4}" dt="2022-11-29T17:28:30.778" v="1195" actId="207"/>
            <ac:spMkLst>
              <pc:docMk/>
              <pc:sldMasterMk cId="3614429538" sldId="2147483672"/>
              <pc:sldLayoutMk cId="3654157569" sldId="2147483687"/>
              <ac:spMk id="25" creationId="{F3349D78-2F59-E166-D1FB-CDF18B8D42FB}"/>
            </ac:spMkLst>
          </pc:spChg>
          <pc:spChg chg="mod">
            <ac:chgData name="Jordan Merritt" userId="7fb1c018-e61d-42e7-89e6-f31db63afb2c" providerId="ADAL" clId="{8BA75BE9-3615-401F-802A-F68A379162E4}" dt="2022-11-29T17:28:19.813" v="1187" actId="207"/>
            <ac:spMkLst>
              <pc:docMk/>
              <pc:sldMasterMk cId="3614429538" sldId="2147483672"/>
              <pc:sldLayoutMk cId="3654157569" sldId="2147483687"/>
              <ac:spMk id="26" creationId="{C6C21DE6-9802-7BAD-A81D-789DDEC5E36C}"/>
            </ac:spMkLst>
          </pc:spChg>
        </pc:sldLayoutChg>
      </pc:sldMasterChg>
    </pc:docChg>
  </pc:docChgLst>
  <pc:docChgLst>
    <pc:chgData name="Jordan Merritt" userId="7fb1c018-e61d-42e7-89e6-f31db63afb2c" providerId="ADAL" clId="{36868AE2-8D19-4A72-8C74-60C62BFBE991}"/>
    <pc:docChg chg="undo custSel addSld delSld modSld modMainMaster">
      <pc:chgData name="Jordan Merritt" userId="7fb1c018-e61d-42e7-89e6-f31db63afb2c" providerId="ADAL" clId="{36868AE2-8D19-4A72-8C74-60C62BFBE991}" dt="2022-11-29T20:45:18.069" v="41" actId="6014"/>
      <pc:docMkLst>
        <pc:docMk/>
      </pc:docMkLst>
      <pc:sldChg chg="addSp delSp modSp new mod">
        <pc:chgData name="Jordan Merritt" userId="7fb1c018-e61d-42e7-89e6-f31db63afb2c" providerId="ADAL" clId="{36868AE2-8D19-4A72-8C74-60C62BFBE991}" dt="2022-11-29T20:36:04.817" v="13" actId="478"/>
        <pc:sldMkLst>
          <pc:docMk/>
          <pc:sldMk cId="233137550" sldId="256"/>
        </pc:sldMkLst>
        <pc:spChg chg="add mod">
          <ac:chgData name="Jordan Merritt" userId="7fb1c018-e61d-42e7-89e6-f31db63afb2c" providerId="ADAL" clId="{36868AE2-8D19-4A72-8C74-60C62BFBE991}" dt="2022-11-29T18:47:48.170" v="7"/>
          <ac:spMkLst>
            <pc:docMk/>
            <pc:sldMk cId="233137550" sldId="256"/>
            <ac:spMk id="4" creationId="{08106A0A-698D-AC1D-96EA-C996857DEA23}"/>
          </ac:spMkLst>
        </pc:spChg>
        <pc:spChg chg="add mod">
          <ac:chgData name="Jordan Merritt" userId="7fb1c018-e61d-42e7-89e6-f31db63afb2c" providerId="ADAL" clId="{36868AE2-8D19-4A72-8C74-60C62BFBE991}" dt="2022-11-29T18:47:48.170" v="7"/>
          <ac:spMkLst>
            <pc:docMk/>
            <pc:sldMk cId="233137550" sldId="256"/>
            <ac:spMk id="5" creationId="{C5A6CED0-47F1-D539-122D-41CEAB4DB0E7}"/>
          </ac:spMkLst>
        </pc:spChg>
        <pc:spChg chg="add mod">
          <ac:chgData name="Jordan Merritt" userId="7fb1c018-e61d-42e7-89e6-f31db63afb2c" providerId="ADAL" clId="{36868AE2-8D19-4A72-8C74-60C62BFBE991}" dt="2022-11-29T18:47:48.170" v="7"/>
          <ac:spMkLst>
            <pc:docMk/>
            <pc:sldMk cId="233137550" sldId="256"/>
            <ac:spMk id="6" creationId="{13D6A035-40A5-D8A2-9605-365229D19FD0}"/>
          </ac:spMkLst>
        </pc:spChg>
        <pc:spChg chg="add mod">
          <ac:chgData name="Jordan Merritt" userId="7fb1c018-e61d-42e7-89e6-f31db63afb2c" providerId="ADAL" clId="{36868AE2-8D19-4A72-8C74-60C62BFBE991}" dt="2022-11-29T18:47:48.170" v="7"/>
          <ac:spMkLst>
            <pc:docMk/>
            <pc:sldMk cId="233137550" sldId="256"/>
            <ac:spMk id="7" creationId="{D3B8E586-BC0F-5808-15F1-6796CEBC57CF}"/>
          </ac:spMkLst>
        </pc:spChg>
        <pc:spChg chg="add mod">
          <ac:chgData name="Jordan Merritt" userId="7fb1c018-e61d-42e7-89e6-f31db63afb2c" providerId="ADAL" clId="{36868AE2-8D19-4A72-8C74-60C62BFBE991}" dt="2022-11-29T18:47:48.170" v="7"/>
          <ac:spMkLst>
            <pc:docMk/>
            <pc:sldMk cId="233137550" sldId="256"/>
            <ac:spMk id="8" creationId="{E342D943-0721-5A68-9310-814B427DA10D}"/>
          </ac:spMkLst>
        </pc:spChg>
        <pc:spChg chg="add mod">
          <ac:chgData name="Jordan Merritt" userId="7fb1c018-e61d-42e7-89e6-f31db63afb2c" providerId="ADAL" clId="{36868AE2-8D19-4A72-8C74-60C62BFBE991}" dt="2022-11-29T18:47:48.170" v="7"/>
          <ac:spMkLst>
            <pc:docMk/>
            <pc:sldMk cId="233137550" sldId="256"/>
            <ac:spMk id="9" creationId="{E80D5867-D609-CE26-49AE-E3FC4005E786}"/>
          </ac:spMkLst>
        </pc:spChg>
        <pc:spChg chg="add mod">
          <ac:chgData name="Jordan Merritt" userId="7fb1c018-e61d-42e7-89e6-f31db63afb2c" providerId="ADAL" clId="{36868AE2-8D19-4A72-8C74-60C62BFBE991}" dt="2022-11-29T18:47:48.170" v="7"/>
          <ac:spMkLst>
            <pc:docMk/>
            <pc:sldMk cId="233137550" sldId="256"/>
            <ac:spMk id="10" creationId="{07172517-FE56-4993-013E-D05C9E6EE96F}"/>
          </ac:spMkLst>
        </pc:spChg>
        <pc:spChg chg="add mod">
          <ac:chgData name="Jordan Merritt" userId="7fb1c018-e61d-42e7-89e6-f31db63afb2c" providerId="ADAL" clId="{36868AE2-8D19-4A72-8C74-60C62BFBE991}" dt="2022-11-29T18:47:48.170" v="7"/>
          <ac:spMkLst>
            <pc:docMk/>
            <pc:sldMk cId="233137550" sldId="256"/>
            <ac:spMk id="11" creationId="{7D8DBEFF-1106-9E46-3034-C52921BB3E26}"/>
          </ac:spMkLst>
        </pc:spChg>
        <pc:spChg chg="add mod">
          <ac:chgData name="Jordan Merritt" userId="7fb1c018-e61d-42e7-89e6-f31db63afb2c" providerId="ADAL" clId="{36868AE2-8D19-4A72-8C74-60C62BFBE991}" dt="2022-11-29T18:47:48.170" v="7"/>
          <ac:spMkLst>
            <pc:docMk/>
            <pc:sldMk cId="233137550" sldId="256"/>
            <ac:spMk id="12" creationId="{A2104735-A2A0-7176-EF99-B66149C16115}"/>
          </ac:spMkLst>
        </pc:spChg>
        <pc:spChg chg="add mod">
          <ac:chgData name="Jordan Merritt" userId="7fb1c018-e61d-42e7-89e6-f31db63afb2c" providerId="ADAL" clId="{36868AE2-8D19-4A72-8C74-60C62BFBE991}" dt="2022-11-29T18:47:48.170" v="7"/>
          <ac:spMkLst>
            <pc:docMk/>
            <pc:sldMk cId="233137550" sldId="256"/>
            <ac:spMk id="13" creationId="{9AA10919-F8A3-EF2F-0086-7BFAADD72F59}"/>
          </ac:spMkLst>
        </pc:spChg>
        <pc:spChg chg="add mod">
          <ac:chgData name="Jordan Merritt" userId="7fb1c018-e61d-42e7-89e6-f31db63afb2c" providerId="ADAL" clId="{36868AE2-8D19-4A72-8C74-60C62BFBE991}" dt="2022-11-29T18:47:48.170" v="7"/>
          <ac:spMkLst>
            <pc:docMk/>
            <pc:sldMk cId="233137550" sldId="256"/>
            <ac:spMk id="14" creationId="{825962DF-62B5-CDE8-E819-A750D873F588}"/>
          </ac:spMkLst>
        </pc:spChg>
        <pc:spChg chg="add mod">
          <ac:chgData name="Jordan Merritt" userId="7fb1c018-e61d-42e7-89e6-f31db63afb2c" providerId="ADAL" clId="{36868AE2-8D19-4A72-8C74-60C62BFBE991}" dt="2022-11-29T18:47:48.170" v="7"/>
          <ac:spMkLst>
            <pc:docMk/>
            <pc:sldMk cId="233137550" sldId="256"/>
            <ac:spMk id="15" creationId="{3112B2E2-DED0-63A6-8482-B4BF86392BC3}"/>
          </ac:spMkLst>
        </pc:spChg>
        <pc:picChg chg="add del mod">
          <ac:chgData name="Jordan Merritt" userId="7fb1c018-e61d-42e7-89e6-f31db63afb2c" providerId="ADAL" clId="{36868AE2-8D19-4A72-8C74-60C62BFBE991}" dt="2022-11-29T20:36:04.817" v="13" actId="478"/>
          <ac:picMkLst>
            <pc:docMk/>
            <pc:sldMk cId="233137550" sldId="256"/>
            <ac:picMk id="17" creationId="{C0E2BCF3-BA7A-D6CD-B491-B54106D888AA}"/>
          </ac:picMkLst>
        </pc:picChg>
      </pc:sldChg>
      <pc:sldChg chg="del">
        <pc:chgData name="Jordan Merritt" userId="7fb1c018-e61d-42e7-89e6-f31db63afb2c" providerId="ADAL" clId="{36868AE2-8D19-4A72-8C74-60C62BFBE991}" dt="2022-11-29T18:47:04.269" v="1" actId="47"/>
        <pc:sldMkLst>
          <pc:docMk/>
          <pc:sldMk cId="2624488176" sldId="256"/>
        </pc:sldMkLst>
      </pc:sldChg>
      <pc:sldChg chg="del">
        <pc:chgData name="Jordan Merritt" userId="7fb1c018-e61d-42e7-89e6-f31db63afb2c" providerId="ADAL" clId="{36868AE2-8D19-4A72-8C74-60C62BFBE991}" dt="2022-11-29T18:47:04.269" v="1" actId="47"/>
        <pc:sldMkLst>
          <pc:docMk/>
          <pc:sldMk cId="1480941722" sldId="257"/>
        </pc:sldMkLst>
      </pc:sldChg>
      <pc:sldChg chg="new del">
        <pc:chgData name="Jordan Merritt" userId="7fb1c018-e61d-42e7-89e6-f31db63afb2c" providerId="ADAL" clId="{36868AE2-8D19-4A72-8C74-60C62BFBE991}" dt="2022-11-29T20:44:07.576" v="40" actId="47"/>
        <pc:sldMkLst>
          <pc:docMk/>
          <pc:sldMk cId="3038988426" sldId="257"/>
        </pc:sldMkLst>
      </pc:sldChg>
      <pc:sldChg chg="del">
        <pc:chgData name="Jordan Merritt" userId="7fb1c018-e61d-42e7-89e6-f31db63afb2c" providerId="ADAL" clId="{36868AE2-8D19-4A72-8C74-60C62BFBE991}" dt="2022-11-29T18:47:04.269" v="1" actId="47"/>
        <pc:sldMkLst>
          <pc:docMk/>
          <pc:sldMk cId="4063865222" sldId="258"/>
        </pc:sldMkLst>
      </pc:sldChg>
      <pc:sldChg chg="del">
        <pc:chgData name="Jordan Merritt" userId="7fb1c018-e61d-42e7-89e6-f31db63afb2c" providerId="ADAL" clId="{36868AE2-8D19-4A72-8C74-60C62BFBE991}" dt="2022-11-29T18:47:04.269" v="1" actId="47"/>
        <pc:sldMkLst>
          <pc:docMk/>
          <pc:sldMk cId="1164684698" sldId="259"/>
        </pc:sldMkLst>
      </pc:sldChg>
      <pc:sldMasterChg chg="modSp mod delSldLayout modSldLayout sldLayoutOrd">
        <pc:chgData name="Jordan Merritt" userId="7fb1c018-e61d-42e7-89e6-f31db63afb2c" providerId="ADAL" clId="{36868AE2-8D19-4A72-8C74-60C62BFBE991}" dt="2022-11-29T20:45:18.069" v="41" actId="6014"/>
        <pc:sldMasterMkLst>
          <pc:docMk/>
          <pc:sldMasterMk cId="3614429538" sldId="2147483672"/>
        </pc:sldMasterMkLst>
        <pc:spChg chg="mod">
          <ac:chgData name="Jordan Merritt" userId="7fb1c018-e61d-42e7-89e6-f31db63afb2c" providerId="ADAL" clId="{36868AE2-8D19-4A72-8C74-60C62BFBE991}" dt="2022-11-29T20:43:45.844" v="38" actId="2711"/>
          <ac:spMkLst>
            <pc:docMk/>
            <pc:sldMasterMk cId="3614429538" sldId="2147483672"/>
            <ac:spMk id="2" creationId="{00000000-0000-0000-0000-000000000000}"/>
          </ac:spMkLst>
        </pc:spChg>
        <pc:spChg chg="mod">
          <ac:chgData name="Jordan Merritt" userId="7fb1c018-e61d-42e7-89e6-f31db63afb2c" providerId="ADAL" clId="{36868AE2-8D19-4A72-8C74-60C62BFBE991}" dt="2022-11-29T20:43:45.844" v="38" actId="2711"/>
          <ac:spMkLst>
            <pc:docMk/>
            <pc:sldMasterMk cId="3614429538" sldId="2147483672"/>
            <ac:spMk id="3" creationId="{00000000-0000-0000-0000-000000000000}"/>
          </ac:spMkLst>
        </pc:spChg>
        <pc:sldLayoutChg chg="del ord">
          <pc:chgData name="Jordan Merritt" userId="7fb1c018-e61d-42e7-89e6-f31db63afb2c" providerId="ADAL" clId="{36868AE2-8D19-4A72-8C74-60C62BFBE991}" dt="2022-11-29T18:47:12.312" v="2" actId="2696"/>
          <pc:sldLayoutMkLst>
            <pc:docMk/>
            <pc:sldMasterMk cId="3614429538" sldId="2147483672"/>
            <pc:sldLayoutMk cId="3141801512" sldId="2147483679"/>
          </pc:sldLayoutMkLst>
        </pc:sldLayoutChg>
        <pc:sldLayoutChg chg="addSp delSp modSp mod">
          <pc:chgData name="Jordan Merritt" userId="7fb1c018-e61d-42e7-89e6-f31db63afb2c" providerId="ADAL" clId="{36868AE2-8D19-4A72-8C74-60C62BFBE991}" dt="2022-11-29T20:45:18.069" v="41" actId="6014"/>
          <pc:sldLayoutMkLst>
            <pc:docMk/>
            <pc:sldMasterMk cId="3614429538" sldId="2147483672"/>
            <pc:sldLayoutMk cId="1907941970" sldId="2147483684"/>
          </pc:sldLayoutMkLst>
          <pc:spChg chg="del">
            <ac:chgData name="Jordan Merritt" userId="7fb1c018-e61d-42e7-89e6-f31db63afb2c" providerId="ADAL" clId="{36868AE2-8D19-4A72-8C74-60C62BFBE991}" dt="2022-11-29T18:47:43.890" v="5" actId="478"/>
            <ac:spMkLst>
              <pc:docMk/>
              <pc:sldMasterMk cId="3614429538" sldId="2147483672"/>
              <pc:sldLayoutMk cId="1907941970" sldId="2147483684"/>
              <ac:spMk id="12" creationId="{6EC9AE03-E887-2FFF-2544-640CE3A875A7}"/>
            </ac:spMkLst>
          </pc:spChg>
          <pc:spChg chg="del">
            <ac:chgData name="Jordan Merritt" userId="7fb1c018-e61d-42e7-89e6-f31db63afb2c" providerId="ADAL" clId="{36868AE2-8D19-4A72-8C74-60C62BFBE991}" dt="2022-11-29T18:47:43.890" v="5" actId="478"/>
            <ac:spMkLst>
              <pc:docMk/>
              <pc:sldMasterMk cId="3614429538" sldId="2147483672"/>
              <pc:sldLayoutMk cId="1907941970" sldId="2147483684"/>
              <ac:spMk id="14" creationId="{177D80ED-99AD-94B6-A0AE-5057278E688D}"/>
            </ac:spMkLst>
          </pc:spChg>
          <pc:spChg chg="del">
            <ac:chgData name="Jordan Merritt" userId="7fb1c018-e61d-42e7-89e6-f31db63afb2c" providerId="ADAL" clId="{36868AE2-8D19-4A72-8C74-60C62BFBE991}" dt="2022-11-29T18:47:43.890" v="5" actId="478"/>
            <ac:spMkLst>
              <pc:docMk/>
              <pc:sldMasterMk cId="3614429538" sldId="2147483672"/>
              <pc:sldLayoutMk cId="1907941970" sldId="2147483684"/>
              <ac:spMk id="16" creationId="{FB975A05-4328-7F56-C81F-258AB6977178}"/>
            </ac:spMkLst>
          </pc:spChg>
          <pc:spChg chg="del">
            <ac:chgData name="Jordan Merritt" userId="7fb1c018-e61d-42e7-89e6-f31db63afb2c" providerId="ADAL" clId="{36868AE2-8D19-4A72-8C74-60C62BFBE991}" dt="2022-11-29T18:47:43.890" v="5" actId="478"/>
            <ac:spMkLst>
              <pc:docMk/>
              <pc:sldMasterMk cId="3614429538" sldId="2147483672"/>
              <pc:sldLayoutMk cId="1907941970" sldId="2147483684"/>
              <ac:spMk id="17" creationId="{24F7647C-9EA9-DA6E-D67B-4112AD24988B}"/>
            </ac:spMkLst>
          </pc:spChg>
          <pc:spChg chg="del">
            <ac:chgData name="Jordan Merritt" userId="7fb1c018-e61d-42e7-89e6-f31db63afb2c" providerId="ADAL" clId="{36868AE2-8D19-4A72-8C74-60C62BFBE991}" dt="2022-11-29T18:47:43.890" v="5" actId="478"/>
            <ac:spMkLst>
              <pc:docMk/>
              <pc:sldMasterMk cId="3614429538" sldId="2147483672"/>
              <pc:sldLayoutMk cId="1907941970" sldId="2147483684"/>
              <ac:spMk id="18" creationId="{49A0D54B-90D1-198E-AD70-AEE179069FF8}"/>
            </ac:spMkLst>
          </pc:spChg>
          <pc:spChg chg="del">
            <ac:chgData name="Jordan Merritt" userId="7fb1c018-e61d-42e7-89e6-f31db63afb2c" providerId="ADAL" clId="{36868AE2-8D19-4A72-8C74-60C62BFBE991}" dt="2022-11-29T18:47:43.890" v="5" actId="478"/>
            <ac:spMkLst>
              <pc:docMk/>
              <pc:sldMasterMk cId="3614429538" sldId="2147483672"/>
              <pc:sldLayoutMk cId="1907941970" sldId="2147483684"/>
              <ac:spMk id="19" creationId="{3DF68F2B-27E5-EE5B-688A-82365D60B7A7}"/>
            </ac:spMkLst>
          </pc:spChg>
          <pc:spChg chg="del">
            <ac:chgData name="Jordan Merritt" userId="7fb1c018-e61d-42e7-89e6-f31db63afb2c" providerId="ADAL" clId="{36868AE2-8D19-4A72-8C74-60C62BFBE991}" dt="2022-11-29T18:47:43.890" v="5" actId="478"/>
            <ac:spMkLst>
              <pc:docMk/>
              <pc:sldMasterMk cId="3614429538" sldId="2147483672"/>
              <pc:sldLayoutMk cId="1907941970" sldId="2147483684"/>
              <ac:spMk id="21" creationId="{D4DDE9C4-7530-04A0-C153-42E12AF30E8F}"/>
            </ac:spMkLst>
          </pc:spChg>
          <pc:spChg chg="del">
            <ac:chgData name="Jordan Merritt" userId="7fb1c018-e61d-42e7-89e6-f31db63afb2c" providerId="ADAL" clId="{36868AE2-8D19-4A72-8C74-60C62BFBE991}" dt="2022-11-29T18:47:43.890" v="5" actId="478"/>
            <ac:spMkLst>
              <pc:docMk/>
              <pc:sldMasterMk cId="3614429538" sldId="2147483672"/>
              <pc:sldLayoutMk cId="1907941970" sldId="2147483684"/>
              <ac:spMk id="22" creationId="{6CEA5FE3-BFCE-1B3A-CCBF-7353860513C7}"/>
            </ac:spMkLst>
          </pc:spChg>
          <pc:spChg chg="del">
            <ac:chgData name="Jordan Merritt" userId="7fb1c018-e61d-42e7-89e6-f31db63afb2c" providerId="ADAL" clId="{36868AE2-8D19-4A72-8C74-60C62BFBE991}" dt="2022-11-29T18:47:43.890" v="5" actId="478"/>
            <ac:spMkLst>
              <pc:docMk/>
              <pc:sldMasterMk cId="3614429538" sldId="2147483672"/>
              <pc:sldLayoutMk cId="1907941970" sldId="2147483684"/>
              <ac:spMk id="23" creationId="{B3818679-D59C-89D0-5A6E-8B83C30D8763}"/>
            </ac:spMkLst>
          </pc:spChg>
          <pc:spChg chg="del">
            <ac:chgData name="Jordan Merritt" userId="7fb1c018-e61d-42e7-89e6-f31db63afb2c" providerId="ADAL" clId="{36868AE2-8D19-4A72-8C74-60C62BFBE991}" dt="2022-11-29T18:47:43.890" v="5" actId="478"/>
            <ac:spMkLst>
              <pc:docMk/>
              <pc:sldMasterMk cId="3614429538" sldId="2147483672"/>
              <pc:sldLayoutMk cId="1907941970" sldId="2147483684"/>
              <ac:spMk id="24" creationId="{6214410B-CC70-6271-3405-288F02A8249F}"/>
            </ac:spMkLst>
          </pc:spChg>
          <pc:spChg chg="del">
            <ac:chgData name="Jordan Merritt" userId="7fb1c018-e61d-42e7-89e6-f31db63afb2c" providerId="ADAL" clId="{36868AE2-8D19-4A72-8C74-60C62BFBE991}" dt="2022-11-29T18:47:43.890" v="5" actId="478"/>
            <ac:spMkLst>
              <pc:docMk/>
              <pc:sldMasterMk cId="3614429538" sldId="2147483672"/>
              <pc:sldLayoutMk cId="1907941970" sldId="2147483684"/>
              <ac:spMk id="25" creationId="{B31F29EA-10DA-2A45-FA67-7F2D3E5C77E7}"/>
            </ac:spMkLst>
          </pc:spChg>
          <pc:spChg chg="del">
            <ac:chgData name="Jordan Merritt" userId="7fb1c018-e61d-42e7-89e6-f31db63afb2c" providerId="ADAL" clId="{36868AE2-8D19-4A72-8C74-60C62BFBE991}" dt="2022-11-29T18:47:43.890" v="5" actId="478"/>
            <ac:spMkLst>
              <pc:docMk/>
              <pc:sldMasterMk cId="3614429538" sldId="2147483672"/>
              <pc:sldLayoutMk cId="1907941970" sldId="2147483684"/>
              <ac:spMk id="26" creationId="{39F46472-279F-1E55-8DC5-1C5CAD9C2F9B}"/>
            </ac:spMkLst>
          </pc:spChg>
          <pc:picChg chg="add mod ord modCrop">
            <ac:chgData name="Jordan Merritt" userId="7fb1c018-e61d-42e7-89e6-f31db63afb2c" providerId="ADAL" clId="{36868AE2-8D19-4A72-8C74-60C62BFBE991}" dt="2022-11-29T20:38:36.199" v="36" actId="1076"/>
            <ac:picMkLst>
              <pc:docMk/>
              <pc:sldMasterMk cId="3614429538" sldId="2147483672"/>
              <pc:sldLayoutMk cId="1907941970" sldId="2147483684"/>
              <ac:picMk id="3" creationId="{7450AD57-FA8C-500F-3675-596BE4152EB3}"/>
            </ac:picMkLst>
          </pc:picChg>
          <pc:picChg chg="add del">
            <ac:chgData name="Jordan Merritt" userId="7fb1c018-e61d-42e7-89e6-f31db63afb2c" providerId="ADAL" clId="{36868AE2-8D19-4A72-8C74-60C62BFBE991}" dt="2022-11-29T20:37:45.939" v="28" actId="478"/>
            <ac:picMkLst>
              <pc:docMk/>
              <pc:sldMasterMk cId="3614429538" sldId="2147483672"/>
              <pc:sldLayoutMk cId="1907941970" sldId="2147483684"/>
              <ac:picMk id="20" creationId="{63A9F008-76D8-489C-DD07-8B14CC18FC83}"/>
            </ac:picMkLst>
          </pc:picChg>
        </pc:sldLayoutChg>
        <pc:sldLayoutChg chg="del">
          <pc:chgData name="Jordan Merritt" userId="7fb1c018-e61d-42e7-89e6-f31db63afb2c" providerId="ADAL" clId="{36868AE2-8D19-4A72-8C74-60C62BFBE991}" dt="2022-11-29T18:47:16.545" v="3" actId="2696"/>
          <pc:sldLayoutMkLst>
            <pc:docMk/>
            <pc:sldMasterMk cId="3614429538" sldId="2147483672"/>
            <pc:sldLayoutMk cId="3038729976" sldId="2147483685"/>
          </pc:sldLayoutMkLst>
        </pc:sldLayoutChg>
        <pc:sldLayoutChg chg="del">
          <pc:chgData name="Jordan Merritt" userId="7fb1c018-e61d-42e7-89e6-f31db63afb2c" providerId="ADAL" clId="{36868AE2-8D19-4A72-8C74-60C62BFBE991}" dt="2022-11-29T18:47:17.973" v="4" actId="2696"/>
          <pc:sldLayoutMkLst>
            <pc:docMk/>
            <pc:sldMasterMk cId="3614429538" sldId="2147483672"/>
            <pc:sldLayoutMk cId="2974008693" sldId="2147483686"/>
          </pc:sldLayoutMkLst>
        </pc:sldLayoutChg>
      </pc:sldMasterChg>
    </pc:docChg>
  </pc:docChgLst>
  <pc:docChgLst>
    <pc:chgData name="Jordan Merritt" userId="7fb1c018-e61d-42e7-89e6-f31db63afb2c" providerId="ADAL" clId="{486B5CF2-7E55-4BE1-9767-083DE5EC7FFF}"/>
    <pc:docChg chg="custSel modSld">
      <pc:chgData name="Jordan Merritt" userId="7fb1c018-e61d-42e7-89e6-f31db63afb2c" providerId="ADAL" clId="{486B5CF2-7E55-4BE1-9767-083DE5EC7FFF}" dt="2022-12-20T18:02:51.465" v="206" actId="20577"/>
      <pc:docMkLst>
        <pc:docMk/>
      </pc:docMkLst>
      <pc:sldChg chg="modSp mod">
        <pc:chgData name="Jordan Merritt" userId="7fb1c018-e61d-42e7-89e6-f31db63afb2c" providerId="ADAL" clId="{486B5CF2-7E55-4BE1-9767-083DE5EC7FFF}" dt="2022-12-20T18:02:51.465" v="206" actId="20577"/>
        <pc:sldMkLst>
          <pc:docMk/>
          <pc:sldMk cId="233137550" sldId="256"/>
        </pc:sldMkLst>
        <pc:spChg chg="mod">
          <ac:chgData name="Jordan Merritt" userId="7fb1c018-e61d-42e7-89e6-f31db63afb2c" providerId="ADAL" clId="{486B5CF2-7E55-4BE1-9767-083DE5EC7FFF}" dt="2022-12-20T18:02:51.465" v="206" actId="20577"/>
          <ac:spMkLst>
            <pc:docMk/>
            <pc:sldMk cId="233137550" sldId="256"/>
            <ac:spMk id="7" creationId="{D3B8E586-BC0F-5808-15F1-6796CEBC57C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C41FE5-7268-4AD0-9F55-F19E72E88614}" type="datetimeFigureOut">
              <a:rPr lang="en-US" smtClean="0"/>
              <a:t>4/7/2023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F6B7C-7047-471F-A7A5-70B7433DA608}" type="slidenum">
              <a:rPr lang="en-US" smtClean="0"/>
              <a:t>‹#›</a:t>
            </a:fld>
            <a:endParaRPr lang="en-US"/>
          </a:p>
        </p:txBody>
      </p:sp>
    </p:spTree>
    <p:extLst>
      <p:ext uri="{BB962C8B-B14F-4D97-AF65-F5344CB8AC3E}">
        <p14:creationId xmlns:p14="http://schemas.microsoft.com/office/powerpoint/2010/main" val="2129897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6F6B7C-7047-471F-A7A5-70B7433DA608}" type="slidenum">
              <a:rPr lang="en-US" smtClean="0"/>
              <a:t>1</a:t>
            </a:fld>
            <a:endParaRPr lang="en-US"/>
          </a:p>
        </p:txBody>
      </p:sp>
    </p:spTree>
    <p:extLst>
      <p:ext uri="{BB962C8B-B14F-4D97-AF65-F5344CB8AC3E}">
        <p14:creationId xmlns:p14="http://schemas.microsoft.com/office/powerpoint/2010/main" val="950949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50AD57-FA8C-500F-3675-596BE4152EB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011" t="-20023" r="10856" b="-1"/>
          <a:stretch/>
        </p:blipFill>
        <p:spPr>
          <a:xfrm>
            <a:off x="0" y="30088114"/>
            <a:ext cx="43891200" cy="2406628"/>
          </a:xfrm>
          <a:prstGeom prst="rect">
            <a:avLst/>
          </a:prstGeom>
        </p:spPr>
      </p:pic>
      <p:sp>
        <p:nvSpPr>
          <p:cNvPr id="5" name="Rectangle 4">
            <a:extLst>
              <a:ext uri="{FF2B5EF4-FFF2-40B4-BE49-F238E27FC236}">
                <a16:creationId xmlns:a16="http://schemas.microsoft.com/office/drawing/2014/main" id="{153C61D6-B1AC-C889-8C9A-9D0B4123AD58}"/>
              </a:ext>
            </a:extLst>
          </p:cNvPr>
          <p:cNvSpPr/>
          <p:nvPr userDrawn="1"/>
        </p:nvSpPr>
        <p:spPr>
          <a:xfrm>
            <a:off x="0" y="0"/>
            <a:ext cx="43891200" cy="5527964"/>
          </a:xfrm>
          <a:prstGeom prst="rect">
            <a:avLst/>
          </a:prstGeom>
          <a:solidFill>
            <a:srgbClr val="003893"/>
          </a:solidFill>
          <a:ln>
            <a:solidFill>
              <a:srgbClr val="003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Logo, company name&#10;&#10;Description automatically generated">
            <a:extLst>
              <a:ext uri="{FF2B5EF4-FFF2-40B4-BE49-F238E27FC236}">
                <a16:creationId xmlns:a16="http://schemas.microsoft.com/office/drawing/2014/main" id="{B75B4A86-06E1-9DDA-F03B-87D3177BA7B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41162" y="783997"/>
            <a:ext cx="4814864" cy="4151880"/>
          </a:xfrm>
          <a:prstGeom prst="rect">
            <a:avLst/>
          </a:prstGeom>
        </p:spPr>
      </p:pic>
      <p:pic>
        <p:nvPicPr>
          <p:cNvPr id="13" name="Picture 12" descr="Logo, company name&#10;&#10;Description automatically generated">
            <a:extLst>
              <a:ext uri="{FF2B5EF4-FFF2-40B4-BE49-F238E27FC236}">
                <a16:creationId xmlns:a16="http://schemas.microsoft.com/office/drawing/2014/main" id="{2C4BA7EB-A107-09EB-2170-6951652CF2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276590" y="1136980"/>
            <a:ext cx="7773448" cy="3254002"/>
          </a:xfrm>
          <a:prstGeom prst="rect">
            <a:avLst/>
          </a:prstGeom>
        </p:spPr>
      </p:pic>
      <p:sp>
        <p:nvSpPr>
          <p:cNvPr id="9" name="Title 1">
            <a:extLst>
              <a:ext uri="{FF2B5EF4-FFF2-40B4-BE49-F238E27FC236}">
                <a16:creationId xmlns:a16="http://schemas.microsoft.com/office/drawing/2014/main" id="{4F2F1210-567B-9349-E36A-AFB3DC89BF22}"/>
              </a:ext>
            </a:extLst>
          </p:cNvPr>
          <p:cNvSpPr>
            <a:spLocks noGrp="1"/>
          </p:cNvSpPr>
          <p:nvPr>
            <p:ph type="title" hasCustomPrompt="1"/>
          </p:nvPr>
        </p:nvSpPr>
        <p:spPr>
          <a:xfrm>
            <a:off x="6497188" y="423658"/>
            <a:ext cx="27938240" cy="3020965"/>
          </a:xfrm>
        </p:spPr>
        <p:txBody>
          <a:bodyPr>
            <a:normAutofit/>
          </a:bodyPr>
          <a:lstStyle>
            <a:lvl1pPr algn="ctr">
              <a:defRPr sz="9600" b="1">
                <a:solidFill>
                  <a:schemeClr val="bg1"/>
                </a:solidFill>
                <a:latin typeface="Montserrat" panose="00000500000000000000" pitchFamily="2" charset="0"/>
              </a:defRPr>
            </a:lvl1pPr>
          </a:lstStyle>
          <a:p>
            <a:r>
              <a:rPr lang="en-US" dirty="0"/>
              <a:t>Insert Title</a:t>
            </a:r>
          </a:p>
        </p:txBody>
      </p:sp>
      <p:sp>
        <p:nvSpPr>
          <p:cNvPr id="10" name="Text Placeholder 2">
            <a:extLst>
              <a:ext uri="{FF2B5EF4-FFF2-40B4-BE49-F238E27FC236}">
                <a16:creationId xmlns:a16="http://schemas.microsoft.com/office/drawing/2014/main" id="{5319567B-8890-21CF-F312-52AF7B59E313}"/>
              </a:ext>
            </a:extLst>
          </p:cNvPr>
          <p:cNvSpPr>
            <a:spLocks noGrp="1"/>
          </p:cNvSpPr>
          <p:nvPr>
            <p:ph type="body" idx="1" hasCustomPrompt="1"/>
          </p:nvPr>
        </p:nvSpPr>
        <p:spPr>
          <a:xfrm>
            <a:off x="6497188" y="3801978"/>
            <a:ext cx="27938240" cy="1133899"/>
          </a:xfrm>
        </p:spPr>
        <p:txBody>
          <a:bodyPr>
            <a:normAutofit/>
          </a:bodyPr>
          <a:lstStyle>
            <a:lvl1pPr marL="0" indent="0" algn="ctr">
              <a:buNone/>
              <a:defRPr sz="6000">
                <a:solidFill>
                  <a:schemeClr val="bg1"/>
                </a:solidFill>
                <a:latin typeface="Montserrat" panose="00000500000000000000" pitchFamily="2" charset="0"/>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dirty="0"/>
              <a:t>Insert Authors and Affiliations</a:t>
            </a:r>
          </a:p>
        </p:txBody>
      </p:sp>
    </p:spTree>
    <p:extLst>
      <p:ext uri="{BB962C8B-B14F-4D97-AF65-F5344CB8AC3E}">
        <p14:creationId xmlns:p14="http://schemas.microsoft.com/office/powerpoint/2010/main" val="190794197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2F17AA73-46E6-4901-AD93-9BDB7E486B2F}" type="datetimeFigureOut">
              <a:rPr lang="en-US" smtClean="0"/>
              <a:t>4/7/2023</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57FB3A1E-F35C-4CD5-ACA2-B0ED2BA31B77}" type="slidenum">
              <a:rPr lang="en-US" smtClean="0"/>
              <a:t>‹#›</a:t>
            </a:fld>
            <a:endParaRPr lang="en-US"/>
          </a:p>
        </p:txBody>
      </p:sp>
    </p:spTree>
    <p:extLst>
      <p:ext uri="{BB962C8B-B14F-4D97-AF65-F5344CB8AC3E}">
        <p14:creationId xmlns:p14="http://schemas.microsoft.com/office/powerpoint/2010/main" val="3614429538"/>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4389120" rtl="0" eaLnBrk="1" latinLnBrk="0" hangingPunct="1">
        <a:lnSpc>
          <a:spcPct val="90000"/>
        </a:lnSpc>
        <a:spcBef>
          <a:spcPct val="0"/>
        </a:spcBef>
        <a:buNone/>
        <a:defRPr sz="21120" kern="1200">
          <a:solidFill>
            <a:schemeClr val="tx1"/>
          </a:solidFill>
          <a:latin typeface="Montserrat" panose="00000500000000000000" pitchFamily="2" charset="0"/>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ontserrat" panose="00000500000000000000" pitchFamily="2" charset="0"/>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ontserrat" panose="00000500000000000000" pitchFamily="2" charset="0"/>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ontserrat" panose="00000500000000000000" pitchFamily="2" charset="0"/>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ontserrat" panose="00000500000000000000" pitchFamily="2" charset="0"/>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ontserrat" panose="00000500000000000000" pitchFamily="2" charset="0"/>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05BC7-57E7-B1ED-264D-B314EB55B835}"/>
              </a:ext>
            </a:extLst>
          </p:cNvPr>
          <p:cNvSpPr>
            <a:spLocks noGrp="1"/>
          </p:cNvSpPr>
          <p:nvPr>
            <p:ph type="title"/>
          </p:nvPr>
        </p:nvSpPr>
        <p:spPr>
          <a:xfrm>
            <a:off x="6497188" y="423658"/>
            <a:ext cx="27938240" cy="4512219"/>
          </a:xfrm>
        </p:spPr>
        <p:txBody>
          <a:bodyPr>
            <a:normAutofit fontScale="90000"/>
          </a:bodyPr>
          <a:lstStyle/>
          <a:p>
            <a:r>
              <a:rPr lang="en-US" sz="8000" dirty="0" smtClean="0"/>
              <a:t>A </a:t>
            </a:r>
            <a:r>
              <a:rPr lang="en-US" sz="8000" dirty="0"/>
              <a:t>phenomenological research study of high school girls from an Orthodox Jewish Hasidic </a:t>
            </a:r>
            <a:r>
              <a:rPr lang="en-US" sz="8000" dirty="0" smtClean="0"/>
              <a:t>dynasty</a:t>
            </a:r>
            <a:r>
              <a:rPr lang="en-US" dirty="0"/>
              <a:t/>
            </a:r>
            <a:br>
              <a:rPr lang="en-US" dirty="0"/>
            </a:br>
            <a:endParaRPr lang="en-US" dirty="0"/>
          </a:p>
        </p:txBody>
      </p:sp>
      <p:sp>
        <p:nvSpPr>
          <p:cNvPr id="3" name="Text Placeholder 2">
            <a:extLst>
              <a:ext uri="{FF2B5EF4-FFF2-40B4-BE49-F238E27FC236}">
                <a16:creationId xmlns:a16="http://schemas.microsoft.com/office/drawing/2014/main" id="{2F232BC5-7804-F643-DF16-27CE44D8DF6B}"/>
              </a:ext>
            </a:extLst>
          </p:cNvPr>
          <p:cNvSpPr>
            <a:spLocks noGrp="1"/>
          </p:cNvSpPr>
          <p:nvPr>
            <p:ph type="body" idx="1"/>
          </p:nvPr>
        </p:nvSpPr>
        <p:spPr/>
        <p:txBody>
          <a:bodyPr/>
          <a:lstStyle/>
          <a:p>
            <a:r>
              <a:rPr lang="en-US" dirty="0" smtClean="0"/>
              <a:t>Written by: Bucker</a:t>
            </a:r>
            <a:r>
              <a:rPr lang="en-US" dirty="0"/>
              <a:t>, A. J., Kramer-Negin, H., &amp; Turner, A</a:t>
            </a:r>
            <a:r>
              <a:rPr lang="en-US" dirty="0" smtClean="0"/>
              <a:t>.</a:t>
            </a:r>
            <a:endParaRPr lang="en-US" dirty="0"/>
          </a:p>
        </p:txBody>
      </p:sp>
      <p:sp>
        <p:nvSpPr>
          <p:cNvPr id="4" name="Text Placeholder 2">
            <a:extLst>
              <a:ext uri="{FF2B5EF4-FFF2-40B4-BE49-F238E27FC236}">
                <a16:creationId xmlns:a16="http://schemas.microsoft.com/office/drawing/2014/main" id="{08106A0A-698D-AC1D-96EA-C996857DEA23}"/>
              </a:ext>
            </a:extLst>
          </p:cNvPr>
          <p:cNvSpPr txBox="1">
            <a:spLocks/>
          </p:cNvSpPr>
          <p:nvPr/>
        </p:nvSpPr>
        <p:spPr>
          <a:xfrm>
            <a:off x="0" y="6277512"/>
            <a:ext cx="10924674" cy="1203159"/>
          </a:xfrm>
          <a:prstGeom prst="rect">
            <a:avLst/>
          </a:prstGeom>
          <a:solidFill>
            <a:srgbClr val="003893"/>
          </a:solidFill>
          <a:ln>
            <a:solidFill>
              <a:srgbClr val="003893"/>
            </a:solidFill>
          </a:ln>
        </p:spPr>
        <p:txBody>
          <a:bodyPr anchor="ctr">
            <a:normAutofit/>
          </a:bodyPr>
          <a:lstStyle>
            <a:lvl1pPr marL="0" indent="0" algn="ctr" defTabSz="4389120" rtl="0" eaLnBrk="1" latinLnBrk="0" hangingPunct="1">
              <a:lnSpc>
                <a:spcPct val="90000"/>
              </a:lnSpc>
              <a:spcBef>
                <a:spcPts val="4800"/>
              </a:spcBef>
              <a:buFont typeface="Arial" panose="020B0604020202020204" pitchFamily="34" charset="0"/>
              <a:buNone/>
              <a:defRPr sz="6000" b="1" kern="1200">
                <a:solidFill>
                  <a:schemeClr val="bg1"/>
                </a:solidFill>
                <a:latin typeface="Montserrat" panose="00000500000000000000" pitchFamily="2" charset="0"/>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9600" b="1"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8640" b="1"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5pPr>
            <a:lvl6pPr marL="1097280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6pPr>
            <a:lvl7pPr marL="1316736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7pPr>
            <a:lvl8pPr marL="1536192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8pPr>
            <a:lvl9pPr marL="1755648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9pPr>
          </a:lstStyle>
          <a:p>
            <a:r>
              <a:rPr lang="en-US"/>
              <a:t>Introduction</a:t>
            </a:r>
            <a:endParaRPr lang="en-US" dirty="0"/>
          </a:p>
        </p:txBody>
      </p:sp>
      <p:sp>
        <p:nvSpPr>
          <p:cNvPr id="5" name="Text Placeholder 2">
            <a:extLst>
              <a:ext uri="{FF2B5EF4-FFF2-40B4-BE49-F238E27FC236}">
                <a16:creationId xmlns:a16="http://schemas.microsoft.com/office/drawing/2014/main" id="{C5A6CED0-47F1-D539-122D-41CEAB4DB0E7}"/>
              </a:ext>
            </a:extLst>
          </p:cNvPr>
          <p:cNvSpPr txBox="1">
            <a:spLocks/>
          </p:cNvSpPr>
          <p:nvPr/>
        </p:nvSpPr>
        <p:spPr>
          <a:xfrm>
            <a:off x="0" y="19183386"/>
            <a:ext cx="10924674" cy="1203159"/>
          </a:xfrm>
          <a:prstGeom prst="rect">
            <a:avLst/>
          </a:prstGeom>
          <a:solidFill>
            <a:srgbClr val="003893"/>
          </a:solidFill>
          <a:ln>
            <a:solidFill>
              <a:srgbClr val="003893"/>
            </a:solidFill>
          </a:ln>
        </p:spPr>
        <p:txBody>
          <a:bodyPr anchor="ctr">
            <a:normAutofit/>
          </a:bodyPr>
          <a:lstStyle>
            <a:lvl1pPr marL="0" indent="0" algn="ctr" defTabSz="4389120" rtl="0" eaLnBrk="1" latinLnBrk="0" hangingPunct="1">
              <a:lnSpc>
                <a:spcPct val="90000"/>
              </a:lnSpc>
              <a:spcBef>
                <a:spcPts val="4800"/>
              </a:spcBef>
              <a:buFont typeface="Arial" panose="020B0604020202020204" pitchFamily="34" charset="0"/>
              <a:buNone/>
              <a:defRPr sz="6000" b="1" kern="1200">
                <a:solidFill>
                  <a:schemeClr val="bg1"/>
                </a:solidFill>
                <a:latin typeface="Montserrat" panose="00000500000000000000" pitchFamily="2" charset="0"/>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9600" b="1"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8640" b="1"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5pPr>
            <a:lvl6pPr marL="1097280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6pPr>
            <a:lvl7pPr marL="1316736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7pPr>
            <a:lvl8pPr marL="1536192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8pPr>
            <a:lvl9pPr marL="1755648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9pPr>
          </a:lstStyle>
          <a:p>
            <a:r>
              <a:rPr lang="en-US"/>
              <a:t>Methods</a:t>
            </a:r>
            <a:endParaRPr lang="en-US" dirty="0"/>
          </a:p>
        </p:txBody>
      </p:sp>
      <p:sp>
        <p:nvSpPr>
          <p:cNvPr id="6" name="Text Placeholder 2">
            <a:extLst>
              <a:ext uri="{FF2B5EF4-FFF2-40B4-BE49-F238E27FC236}">
                <a16:creationId xmlns:a16="http://schemas.microsoft.com/office/drawing/2014/main" id="{13D6A035-40A5-D8A2-9605-365229D19FD0}"/>
              </a:ext>
            </a:extLst>
          </p:cNvPr>
          <p:cNvSpPr txBox="1">
            <a:spLocks/>
          </p:cNvSpPr>
          <p:nvPr/>
        </p:nvSpPr>
        <p:spPr>
          <a:xfrm>
            <a:off x="32966526" y="6277512"/>
            <a:ext cx="10924674" cy="1203159"/>
          </a:xfrm>
          <a:prstGeom prst="rect">
            <a:avLst/>
          </a:prstGeom>
          <a:solidFill>
            <a:srgbClr val="003893"/>
          </a:solidFill>
          <a:ln>
            <a:solidFill>
              <a:srgbClr val="003893"/>
            </a:solidFill>
          </a:ln>
        </p:spPr>
        <p:txBody>
          <a:bodyPr anchor="ctr">
            <a:normAutofit/>
          </a:bodyPr>
          <a:lstStyle>
            <a:lvl1pPr marL="0" indent="0" algn="ctr" defTabSz="4389120" rtl="0" eaLnBrk="1" latinLnBrk="0" hangingPunct="1">
              <a:lnSpc>
                <a:spcPct val="90000"/>
              </a:lnSpc>
              <a:spcBef>
                <a:spcPts val="4800"/>
              </a:spcBef>
              <a:buFont typeface="Arial" panose="020B0604020202020204" pitchFamily="34" charset="0"/>
              <a:buNone/>
              <a:defRPr sz="6000" b="1" kern="1200">
                <a:solidFill>
                  <a:schemeClr val="bg1"/>
                </a:solidFill>
                <a:latin typeface="Montserrat" panose="00000500000000000000" pitchFamily="2" charset="0"/>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9600" b="1"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8640" b="1"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5pPr>
            <a:lvl6pPr marL="1097280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6pPr>
            <a:lvl7pPr marL="1316736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7pPr>
            <a:lvl8pPr marL="1536192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8pPr>
            <a:lvl9pPr marL="1755648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9pPr>
          </a:lstStyle>
          <a:p>
            <a:r>
              <a:rPr lang="en-US"/>
              <a:t>Conclusion</a:t>
            </a:r>
            <a:endParaRPr lang="en-US" dirty="0"/>
          </a:p>
        </p:txBody>
      </p:sp>
      <p:sp>
        <p:nvSpPr>
          <p:cNvPr id="7" name="Text Placeholder 2">
            <a:extLst>
              <a:ext uri="{FF2B5EF4-FFF2-40B4-BE49-F238E27FC236}">
                <a16:creationId xmlns:a16="http://schemas.microsoft.com/office/drawing/2014/main" id="{D3B8E586-BC0F-5808-15F1-6796CEBC57CF}"/>
              </a:ext>
            </a:extLst>
          </p:cNvPr>
          <p:cNvSpPr txBox="1">
            <a:spLocks/>
          </p:cNvSpPr>
          <p:nvPr/>
        </p:nvSpPr>
        <p:spPr>
          <a:xfrm>
            <a:off x="32966526" y="19183386"/>
            <a:ext cx="10924674" cy="1203159"/>
          </a:xfrm>
          <a:prstGeom prst="rect">
            <a:avLst/>
          </a:prstGeom>
          <a:solidFill>
            <a:srgbClr val="003893"/>
          </a:solidFill>
          <a:ln>
            <a:solidFill>
              <a:srgbClr val="003893"/>
            </a:solidFill>
          </a:ln>
        </p:spPr>
        <p:txBody>
          <a:bodyPr anchor="ctr">
            <a:normAutofit/>
          </a:bodyPr>
          <a:lstStyle>
            <a:lvl1pPr marL="0" indent="0" algn="ctr" defTabSz="4389120" rtl="0" eaLnBrk="1" latinLnBrk="0" hangingPunct="1">
              <a:lnSpc>
                <a:spcPct val="90000"/>
              </a:lnSpc>
              <a:spcBef>
                <a:spcPts val="4800"/>
              </a:spcBef>
              <a:buFont typeface="Arial" panose="020B0604020202020204" pitchFamily="34" charset="0"/>
              <a:buNone/>
              <a:defRPr sz="6000" b="1" kern="1200">
                <a:solidFill>
                  <a:schemeClr val="bg1"/>
                </a:solidFill>
                <a:latin typeface="Montserrat" panose="00000500000000000000" pitchFamily="2" charset="0"/>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9600" b="1"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8640" b="1"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5pPr>
            <a:lvl6pPr marL="1097280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6pPr>
            <a:lvl7pPr marL="1316736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7pPr>
            <a:lvl8pPr marL="1536192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8pPr>
            <a:lvl9pPr marL="1755648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9pPr>
          </a:lstStyle>
          <a:p>
            <a:r>
              <a:rPr lang="en-US" dirty="0"/>
              <a:t>Research Team</a:t>
            </a:r>
          </a:p>
        </p:txBody>
      </p:sp>
      <p:sp>
        <p:nvSpPr>
          <p:cNvPr id="8" name="Text Placeholder 2">
            <a:extLst>
              <a:ext uri="{FF2B5EF4-FFF2-40B4-BE49-F238E27FC236}">
                <a16:creationId xmlns:a16="http://schemas.microsoft.com/office/drawing/2014/main" id="{E342D943-0721-5A68-9310-814B427DA10D}"/>
              </a:ext>
            </a:extLst>
          </p:cNvPr>
          <p:cNvSpPr txBox="1">
            <a:spLocks/>
          </p:cNvSpPr>
          <p:nvPr/>
        </p:nvSpPr>
        <p:spPr>
          <a:xfrm>
            <a:off x="32966526" y="24604020"/>
            <a:ext cx="10924674" cy="1203159"/>
          </a:xfrm>
          <a:prstGeom prst="rect">
            <a:avLst/>
          </a:prstGeom>
          <a:solidFill>
            <a:srgbClr val="003893"/>
          </a:solidFill>
          <a:ln>
            <a:solidFill>
              <a:srgbClr val="003893"/>
            </a:solidFill>
          </a:ln>
        </p:spPr>
        <p:txBody>
          <a:bodyPr anchor="ctr">
            <a:normAutofit/>
          </a:bodyPr>
          <a:lstStyle>
            <a:lvl1pPr marL="0" indent="0" algn="ctr" defTabSz="4389120" rtl="0" eaLnBrk="1" latinLnBrk="0" hangingPunct="1">
              <a:lnSpc>
                <a:spcPct val="90000"/>
              </a:lnSpc>
              <a:spcBef>
                <a:spcPts val="4800"/>
              </a:spcBef>
              <a:buFont typeface="Arial" panose="020B0604020202020204" pitchFamily="34" charset="0"/>
              <a:buNone/>
              <a:defRPr sz="6000" b="1" kern="1200">
                <a:solidFill>
                  <a:schemeClr val="bg1"/>
                </a:solidFill>
                <a:latin typeface="Montserrat" panose="00000500000000000000" pitchFamily="2" charset="0"/>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9600" b="1"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8640" b="1"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5pPr>
            <a:lvl6pPr marL="1097280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6pPr>
            <a:lvl7pPr marL="1316736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7pPr>
            <a:lvl8pPr marL="1536192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8pPr>
            <a:lvl9pPr marL="1755648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9pPr>
          </a:lstStyle>
          <a:p>
            <a:r>
              <a:rPr lang="en-US"/>
              <a:t>References</a:t>
            </a:r>
            <a:endParaRPr lang="en-US" dirty="0"/>
          </a:p>
        </p:txBody>
      </p:sp>
      <p:sp>
        <p:nvSpPr>
          <p:cNvPr id="9" name="Text Placeholder 2">
            <a:extLst>
              <a:ext uri="{FF2B5EF4-FFF2-40B4-BE49-F238E27FC236}">
                <a16:creationId xmlns:a16="http://schemas.microsoft.com/office/drawing/2014/main" id="{E80D5867-D609-CE26-49AE-E3FC4005E786}"/>
              </a:ext>
            </a:extLst>
          </p:cNvPr>
          <p:cNvSpPr txBox="1">
            <a:spLocks/>
          </p:cNvSpPr>
          <p:nvPr/>
        </p:nvSpPr>
        <p:spPr>
          <a:xfrm>
            <a:off x="11939337" y="6277512"/>
            <a:ext cx="20012526" cy="1203159"/>
          </a:xfrm>
          <a:prstGeom prst="rect">
            <a:avLst/>
          </a:prstGeom>
          <a:solidFill>
            <a:srgbClr val="003893"/>
          </a:solidFill>
          <a:ln>
            <a:solidFill>
              <a:srgbClr val="003893"/>
            </a:solidFill>
          </a:ln>
        </p:spPr>
        <p:txBody>
          <a:bodyPr anchor="ctr">
            <a:normAutofit/>
          </a:bodyPr>
          <a:lstStyle>
            <a:lvl1pPr marL="0" indent="0" algn="ctr" defTabSz="4389120" rtl="0" eaLnBrk="1" latinLnBrk="0" hangingPunct="1">
              <a:lnSpc>
                <a:spcPct val="90000"/>
              </a:lnSpc>
              <a:spcBef>
                <a:spcPts val="4800"/>
              </a:spcBef>
              <a:buFont typeface="Arial" panose="020B0604020202020204" pitchFamily="34" charset="0"/>
              <a:buNone/>
              <a:defRPr sz="6000" b="1" kern="1200">
                <a:solidFill>
                  <a:schemeClr val="bg1"/>
                </a:solidFill>
                <a:latin typeface="Montserrat" panose="00000500000000000000" pitchFamily="2" charset="0"/>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9600" b="1"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8640" b="1"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5pPr>
            <a:lvl6pPr marL="1097280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6pPr>
            <a:lvl7pPr marL="1316736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7pPr>
            <a:lvl8pPr marL="1536192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8pPr>
            <a:lvl9pPr marL="17556480" indent="0" algn="l" defTabSz="4389120" rtl="0" eaLnBrk="1" latinLnBrk="0" hangingPunct="1">
              <a:lnSpc>
                <a:spcPct val="90000"/>
              </a:lnSpc>
              <a:spcBef>
                <a:spcPts val="2400"/>
              </a:spcBef>
              <a:buFont typeface="Arial" panose="020B0604020202020204" pitchFamily="34" charset="0"/>
              <a:buNone/>
              <a:defRPr sz="7680" b="1" kern="1200">
                <a:solidFill>
                  <a:schemeClr val="tx1"/>
                </a:solidFill>
                <a:latin typeface="+mn-lt"/>
                <a:ea typeface="+mn-ea"/>
                <a:cs typeface="+mn-cs"/>
              </a:defRPr>
            </a:lvl9pPr>
          </a:lstStyle>
          <a:p>
            <a:r>
              <a:rPr lang="en-US"/>
              <a:t>Results</a:t>
            </a:r>
            <a:endParaRPr lang="en-US" dirty="0"/>
          </a:p>
        </p:txBody>
      </p:sp>
      <p:sp>
        <p:nvSpPr>
          <p:cNvPr id="10" name="Text Placeholder 3">
            <a:extLst>
              <a:ext uri="{FF2B5EF4-FFF2-40B4-BE49-F238E27FC236}">
                <a16:creationId xmlns:a16="http://schemas.microsoft.com/office/drawing/2014/main" id="{07172517-FE56-4993-013E-D05C9E6EE96F}"/>
              </a:ext>
            </a:extLst>
          </p:cNvPr>
          <p:cNvSpPr txBox="1">
            <a:spLocks/>
          </p:cNvSpPr>
          <p:nvPr/>
        </p:nvSpPr>
        <p:spPr>
          <a:xfrm>
            <a:off x="0" y="7511557"/>
            <a:ext cx="10924674" cy="11113327"/>
          </a:xfrm>
          <a:prstGeom prst="rect">
            <a:avLst/>
          </a:prstGeom>
        </p:spPr>
        <p:txBody>
          <a:bodyPr>
            <a:normAutofit/>
          </a:bodyPr>
          <a:lstStyle>
            <a:lvl1pPr marL="0" indent="0" algn="l" defTabSz="4389120" rtl="0" eaLnBrk="1" latinLnBrk="0" hangingPunct="1">
              <a:lnSpc>
                <a:spcPct val="90000"/>
              </a:lnSpc>
              <a:spcBef>
                <a:spcPts val="4800"/>
              </a:spcBef>
              <a:buFont typeface="Arial" panose="020B0604020202020204" pitchFamily="34" charset="0"/>
              <a:buNone/>
              <a:defRPr sz="5000" kern="1200">
                <a:solidFill>
                  <a:schemeClr val="tx1"/>
                </a:solidFill>
                <a:latin typeface="Montserrat" panose="00000500000000000000" pitchFamily="2" charset="0"/>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672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576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5pPr>
            <a:lvl6pPr marL="1097280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6pPr>
            <a:lvl7pPr marL="1316736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7pPr>
            <a:lvl8pPr marL="1536192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8pPr>
            <a:lvl9pPr marL="175564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9pPr>
          </a:lstStyle>
          <a:p>
            <a:pPr>
              <a:lnSpc>
                <a:spcPct val="100000"/>
              </a:lnSpc>
            </a:pPr>
            <a:r>
              <a:rPr lang="en-US" sz="3800" dirty="0" smtClean="0"/>
              <a:t>Chabad-</a:t>
            </a:r>
            <a:r>
              <a:rPr lang="en-US" sz="3800" dirty="0" err="1" smtClean="0"/>
              <a:t>Lubavitch</a:t>
            </a:r>
            <a:r>
              <a:rPr lang="en-US" sz="3800" dirty="0"/>
              <a:t>, also referred to as Chabad, is a branch of Orthodox Judaism based on Torah/Talmud wisdom and its related philosophies. It is both a movement and an organization. Chabad is considered one of the most dynamic and fastest growing sects of Orthodox Judaism worldwide. Following its inception over 300 years ago, the Chabad movement swept through Russia and spread to surrounding countries. It provided scholars with answers that eluded them, and simple farmers with an ethos denied to them. Eventually the philosophy of its adherents reached every corner of the world and affected almost every facet of Jewish </a:t>
            </a:r>
            <a:r>
              <a:rPr lang="en-US" sz="3800" dirty="0" smtClean="0"/>
              <a:t>life.</a:t>
            </a:r>
            <a:endParaRPr lang="en-US" sz="3800" dirty="0"/>
          </a:p>
        </p:txBody>
      </p:sp>
      <p:sp>
        <p:nvSpPr>
          <p:cNvPr id="11" name="Text Placeholder 3">
            <a:extLst>
              <a:ext uri="{FF2B5EF4-FFF2-40B4-BE49-F238E27FC236}">
                <a16:creationId xmlns:a16="http://schemas.microsoft.com/office/drawing/2014/main" id="{7D8DBEFF-1106-9E46-3034-C52921BB3E26}"/>
              </a:ext>
            </a:extLst>
          </p:cNvPr>
          <p:cNvSpPr txBox="1">
            <a:spLocks/>
          </p:cNvSpPr>
          <p:nvPr/>
        </p:nvSpPr>
        <p:spPr>
          <a:xfrm>
            <a:off x="0" y="20439842"/>
            <a:ext cx="10924674" cy="11113327"/>
          </a:xfrm>
          <a:prstGeom prst="rect">
            <a:avLst/>
          </a:prstGeom>
        </p:spPr>
        <p:txBody>
          <a:bodyPr>
            <a:normAutofit fontScale="92500" lnSpcReduction="10000"/>
          </a:bodyPr>
          <a:lstStyle>
            <a:lvl1pPr marL="0" indent="0" algn="l" defTabSz="4389120" rtl="0" eaLnBrk="1" latinLnBrk="0" hangingPunct="1">
              <a:lnSpc>
                <a:spcPct val="90000"/>
              </a:lnSpc>
              <a:spcBef>
                <a:spcPts val="4800"/>
              </a:spcBef>
              <a:buFont typeface="Arial" panose="020B0604020202020204" pitchFamily="34" charset="0"/>
              <a:buNone/>
              <a:defRPr sz="5000" kern="1200">
                <a:solidFill>
                  <a:schemeClr val="tx1"/>
                </a:solidFill>
                <a:latin typeface="Montserrat" panose="00000500000000000000" pitchFamily="2" charset="0"/>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672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576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5pPr>
            <a:lvl6pPr marL="1097280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6pPr>
            <a:lvl7pPr marL="1316736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7pPr>
            <a:lvl8pPr marL="1536192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8pPr>
            <a:lvl9pPr marL="175564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9pPr>
          </a:lstStyle>
          <a:p>
            <a:pPr>
              <a:lnSpc>
                <a:spcPct val="100000"/>
              </a:lnSpc>
            </a:pPr>
            <a:r>
              <a:rPr lang="en-US" dirty="0"/>
              <a:t>This study investigated student opinions on a 45-item open ended questionnaire from a sample (n=38) of 15-16 year old girls studying a Torah/Talmud based curriculum. It should be noted that very little is known about the population being studied due to the secluded nature of this close knit and very private community. The findings from this survey research were profound and demonstrated a high level of loyalty, morality and ethical behavior of the participants.</a:t>
            </a:r>
          </a:p>
          <a:p>
            <a:pPr>
              <a:lnSpc>
                <a:spcPct val="100000"/>
              </a:lnSpc>
            </a:pPr>
            <a:endParaRPr lang="en-US" dirty="0"/>
          </a:p>
        </p:txBody>
      </p:sp>
      <p:sp>
        <p:nvSpPr>
          <p:cNvPr id="12" name="Text Placeholder 3">
            <a:extLst>
              <a:ext uri="{FF2B5EF4-FFF2-40B4-BE49-F238E27FC236}">
                <a16:creationId xmlns:a16="http://schemas.microsoft.com/office/drawing/2014/main" id="{A2104735-A2A0-7176-EF99-B66149C16115}"/>
              </a:ext>
            </a:extLst>
          </p:cNvPr>
          <p:cNvSpPr txBox="1">
            <a:spLocks/>
          </p:cNvSpPr>
          <p:nvPr/>
        </p:nvSpPr>
        <p:spPr>
          <a:xfrm>
            <a:off x="11943348" y="7480671"/>
            <a:ext cx="20012525" cy="23826879"/>
          </a:xfrm>
          <a:prstGeom prst="rect">
            <a:avLst/>
          </a:prstGeom>
        </p:spPr>
        <p:txBody>
          <a:bodyPr>
            <a:normAutofit/>
          </a:bodyPr>
          <a:lstStyle>
            <a:lvl1pPr marL="0" indent="0" algn="l" defTabSz="4389120" rtl="0" eaLnBrk="1" latinLnBrk="0" hangingPunct="1">
              <a:lnSpc>
                <a:spcPct val="90000"/>
              </a:lnSpc>
              <a:spcBef>
                <a:spcPts val="4800"/>
              </a:spcBef>
              <a:buFont typeface="Arial" panose="020B0604020202020204" pitchFamily="34" charset="0"/>
              <a:buNone/>
              <a:defRPr sz="5000" kern="1200">
                <a:solidFill>
                  <a:schemeClr val="tx1"/>
                </a:solidFill>
                <a:latin typeface="Montserrat" panose="00000500000000000000" pitchFamily="2" charset="0"/>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672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576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5pPr>
            <a:lvl6pPr marL="1097280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6pPr>
            <a:lvl7pPr marL="1316736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7pPr>
            <a:lvl8pPr marL="1536192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8pPr>
            <a:lvl9pPr marL="175564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9pPr>
          </a:lstStyle>
          <a:p>
            <a:pPr>
              <a:lnSpc>
                <a:spcPct val="100000"/>
              </a:lnSpc>
            </a:pPr>
            <a:r>
              <a:rPr lang="en-US" dirty="0"/>
              <a:t>Miami, Florida is host to the one of the largest Chabad schools in the country and this research was focused on the demographics and personal opinions of students at this Chabad-run Orthodox Jewish high school. This secondary school’s curriculum is based solely on the teachings of Hasidism (the oldest, most traditional branch of Orthodox Judaism). Student attitudes, opinions and beliefs were collected in order to quantify and qualify the characteristics of this organization and its homogeneous population</a:t>
            </a:r>
            <a:r>
              <a:rPr lang="en-US" dirty="0" smtClean="0"/>
              <a:t>. Student </a:t>
            </a:r>
            <a:r>
              <a:rPr lang="en-US" dirty="0"/>
              <a:t>attitudes, opinions and beliefs were collected in order to quantify and qualify the characteristics of this organization and its homogeneous population. The participants for this study were 10</a:t>
            </a:r>
            <a:r>
              <a:rPr lang="en-US" baseline="30000" dirty="0"/>
              <a:t>th</a:t>
            </a:r>
            <a:r>
              <a:rPr lang="en-US" dirty="0"/>
              <a:t> grade girls attending this single gender high school. Ordained, Hasidic Orthodox Rabbis and </a:t>
            </a:r>
            <a:r>
              <a:rPr lang="en-US" dirty="0" err="1"/>
              <a:t>Rebbetzins</a:t>
            </a:r>
            <a:r>
              <a:rPr lang="en-US" dirty="0"/>
              <a:t> (wives of Rabbis) teach all of the required classes and were used to distribute the survey during class time. </a:t>
            </a:r>
            <a:r>
              <a:rPr lang="en-US" dirty="0" smtClean="0"/>
              <a:t>The </a:t>
            </a:r>
            <a:r>
              <a:rPr lang="en-US" dirty="0"/>
              <a:t>results of this research </a:t>
            </a:r>
            <a:r>
              <a:rPr lang="en-US" dirty="0" smtClean="0"/>
              <a:t>provided </a:t>
            </a:r>
            <a:r>
              <a:rPr lang="en-US" dirty="0"/>
              <a:t>greater insight into the religious phenomenon of the adherents. </a:t>
            </a:r>
            <a:r>
              <a:rPr lang="en-US" dirty="0" smtClean="0"/>
              <a:t>The overwhelming findings of this survey research found that participants were very satisfied with their lives and held positive attitudes toward their families, religion and community. The majority of the girls surveyed demonstrated a high level of morality, ethicality and loyalty to Chabad-</a:t>
            </a:r>
            <a:r>
              <a:rPr lang="en-US" dirty="0" err="1" smtClean="0"/>
              <a:t>Lubavitch</a:t>
            </a:r>
            <a:r>
              <a:rPr lang="en-US" dirty="0" smtClean="0"/>
              <a:t>. All of the respondents were looking forward to continuing this way of life and were concerned with raising families to ensure the continued growth of this branch </a:t>
            </a:r>
            <a:r>
              <a:rPr lang="en-US" smtClean="0"/>
              <a:t>of Judaism. </a:t>
            </a:r>
            <a:endParaRPr lang="en-US" dirty="0"/>
          </a:p>
        </p:txBody>
      </p:sp>
      <p:sp>
        <p:nvSpPr>
          <p:cNvPr id="13" name="Text Placeholder 3">
            <a:extLst>
              <a:ext uri="{FF2B5EF4-FFF2-40B4-BE49-F238E27FC236}">
                <a16:creationId xmlns:a16="http://schemas.microsoft.com/office/drawing/2014/main" id="{9AA10919-F8A3-EF2F-0086-7BFAADD72F59}"/>
              </a:ext>
            </a:extLst>
          </p:cNvPr>
          <p:cNvSpPr txBox="1">
            <a:spLocks/>
          </p:cNvSpPr>
          <p:nvPr/>
        </p:nvSpPr>
        <p:spPr>
          <a:xfrm>
            <a:off x="32974547" y="7462083"/>
            <a:ext cx="10924674" cy="11113327"/>
          </a:xfrm>
          <a:prstGeom prst="rect">
            <a:avLst/>
          </a:prstGeom>
        </p:spPr>
        <p:txBody>
          <a:bodyPr>
            <a:normAutofit/>
          </a:bodyPr>
          <a:lstStyle>
            <a:lvl1pPr marL="0" indent="0" algn="l" defTabSz="4389120" rtl="0" eaLnBrk="1" latinLnBrk="0" hangingPunct="1">
              <a:lnSpc>
                <a:spcPct val="90000"/>
              </a:lnSpc>
              <a:spcBef>
                <a:spcPts val="4800"/>
              </a:spcBef>
              <a:buFont typeface="Arial" panose="020B0604020202020204" pitchFamily="34" charset="0"/>
              <a:buNone/>
              <a:defRPr sz="5000" kern="1200">
                <a:solidFill>
                  <a:schemeClr val="tx1"/>
                </a:solidFill>
                <a:latin typeface="Montserrat" panose="00000500000000000000" pitchFamily="2" charset="0"/>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672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576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5pPr>
            <a:lvl6pPr marL="1097280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6pPr>
            <a:lvl7pPr marL="1316736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7pPr>
            <a:lvl8pPr marL="1536192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8pPr>
            <a:lvl9pPr marL="175564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9pPr>
          </a:lstStyle>
          <a:p>
            <a:pPr>
              <a:lnSpc>
                <a:spcPct val="100000"/>
              </a:lnSpc>
            </a:pPr>
            <a:r>
              <a:rPr lang="en-US" dirty="0"/>
              <a:t>It should be noted that very little is known about the population being studied due to the secluded nature of this close knit and very private community. </a:t>
            </a:r>
            <a:r>
              <a:rPr lang="en-US" dirty="0" smtClean="0"/>
              <a:t>This study is one of very few ever conducted. The </a:t>
            </a:r>
            <a:r>
              <a:rPr lang="en-US" dirty="0"/>
              <a:t>findings from this survey research were profound and demonstrated a high level of loyalty, morality and ethical behavior of the participants.</a:t>
            </a:r>
          </a:p>
          <a:p>
            <a:pPr>
              <a:lnSpc>
                <a:spcPct val="100000"/>
              </a:lnSpc>
            </a:pPr>
            <a:endParaRPr lang="en-US" dirty="0"/>
          </a:p>
        </p:txBody>
      </p:sp>
      <p:sp>
        <p:nvSpPr>
          <p:cNvPr id="14" name="Text Placeholder 3">
            <a:extLst>
              <a:ext uri="{FF2B5EF4-FFF2-40B4-BE49-F238E27FC236}">
                <a16:creationId xmlns:a16="http://schemas.microsoft.com/office/drawing/2014/main" id="{825962DF-62B5-CDE8-E819-A750D873F588}"/>
              </a:ext>
            </a:extLst>
          </p:cNvPr>
          <p:cNvSpPr txBox="1">
            <a:spLocks/>
          </p:cNvSpPr>
          <p:nvPr/>
        </p:nvSpPr>
        <p:spPr>
          <a:xfrm>
            <a:off x="32974547" y="20439841"/>
            <a:ext cx="10924674" cy="3898763"/>
          </a:xfrm>
          <a:prstGeom prst="rect">
            <a:avLst/>
          </a:prstGeom>
        </p:spPr>
        <p:txBody>
          <a:bodyPr>
            <a:noAutofit/>
          </a:bodyPr>
          <a:lstStyle>
            <a:lvl1pPr marL="0" indent="0" algn="l" defTabSz="4389120" rtl="0" eaLnBrk="1" latinLnBrk="0" hangingPunct="1">
              <a:lnSpc>
                <a:spcPct val="90000"/>
              </a:lnSpc>
              <a:spcBef>
                <a:spcPts val="4800"/>
              </a:spcBef>
              <a:buFont typeface="Arial" panose="020B0604020202020204" pitchFamily="34" charset="0"/>
              <a:buNone/>
              <a:defRPr sz="5000" kern="1200">
                <a:solidFill>
                  <a:schemeClr val="tx1"/>
                </a:solidFill>
                <a:latin typeface="Montserrat" panose="00000500000000000000" pitchFamily="2" charset="0"/>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672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576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5pPr>
            <a:lvl6pPr marL="1097280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6pPr>
            <a:lvl7pPr marL="1316736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7pPr>
            <a:lvl8pPr marL="1536192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8pPr>
            <a:lvl9pPr marL="175564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9pPr>
          </a:lstStyle>
          <a:p>
            <a:r>
              <a:rPr lang="en-US" sz="3100" dirty="0" smtClean="0"/>
              <a:t>Jared Bucker, </a:t>
            </a:r>
            <a:r>
              <a:rPr lang="en-US" sz="3100" dirty="0"/>
              <a:t>Associate Professor &amp; Institutional Review </a:t>
            </a:r>
            <a:r>
              <a:rPr lang="en-US" sz="3100" dirty="0" smtClean="0"/>
              <a:t>Board Member, </a:t>
            </a:r>
            <a:r>
              <a:rPr lang="en-US" sz="3100" dirty="0" err="1" smtClean="0"/>
              <a:t>Fischler</a:t>
            </a:r>
            <a:r>
              <a:rPr lang="en-US" sz="3100" dirty="0" smtClean="0"/>
              <a:t> College of Education and School of Criminal </a:t>
            </a:r>
            <a:r>
              <a:rPr lang="en-US" sz="3100" dirty="0" smtClean="0"/>
              <a:t>Justice. Akiva </a:t>
            </a:r>
            <a:r>
              <a:rPr lang="en-US" sz="3100" dirty="0"/>
              <a:t>Turner, </a:t>
            </a:r>
            <a:r>
              <a:rPr lang="en-US" sz="3100" dirty="0" smtClean="0"/>
              <a:t>Dr</a:t>
            </a:r>
            <a:r>
              <a:rPr lang="en-US" sz="3100" dirty="0"/>
              <a:t>. </a:t>
            </a:r>
            <a:r>
              <a:rPr lang="en-US" sz="3100" dirty="0" err="1"/>
              <a:t>Pallavi</a:t>
            </a:r>
            <a:r>
              <a:rPr lang="en-US" sz="3100" dirty="0"/>
              <a:t> Patel College of Healthcare Sciences, Professor and Chair, Department </a:t>
            </a:r>
            <a:r>
              <a:rPr lang="en-US" sz="3100" dirty="0" smtClean="0"/>
              <a:t>of Health </a:t>
            </a:r>
            <a:r>
              <a:rPr lang="en-US" sz="3100" dirty="0"/>
              <a:t>Science Hanna Kramer Negin, Principal, </a:t>
            </a:r>
            <a:r>
              <a:rPr lang="en-US" sz="3100" dirty="0" err="1"/>
              <a:t>Beis</a:t>
            </a:r>
            <a:r>
              <a:rPr lang="en-US" sz="3100" dirty="0"/>
              <a:t> Chana Girl’s High School, </a:t>
            </a:r>
            <a:r>
              <a:rPr lang="en-US" sz="3100" dirty="0" err="1"/>
              <a:t>Lubavitch</a:t>
            </a:r>
            <a:r>
              <a:rPr lang="en-US" sz="3100" dirty="0"/>
              <a:t> Educational </a:t>
            </a:r>
            <a:r>
              <a:rPr lang="en-US" sz="3100" dirty="0" smtClean="0"/>
              <a:t>Center, Miami</a:t>
            </a:r>
            <a:r>
              <a:rPr lang="en-US" sz="3100" dirty="0"/>
              <a:t>, FL.</a:t>
            </a:r>
          </a:p>
        </p:txBody>
      </p:sp>
      <p:sp>
        <p:nvSpPr>
          <p:cNvPr id="15" name="Text Placeholder 3">
            <a:extLst>
              <a:ext uri="{FF2B5EF4-FFF2-40B4-BE49-F238E27FC236}">
                <a16:creationId xmlns:a16="http://schemas.microsoft.com/office/drawing/2014/main" id="{3112B2E2-DED0-63A6-8482-B4BF86392BC3}"/>
              </a:ext>
            </a:extLst>
          </p:cNvPr>
          <p:cNvSpPr txBox="1">
            <a:spLocks/>
          </p:cNvSpPr>
          <p:nvPr/>
        </p:nvSpPr>
        <p:spPr>
          <a:xfrm>
            <a:off x="32974547" y="25887528"/>
            <a:ext cx="10924674" cy="3623317"/>
          </a:xfrm>
          <a:prstGeom prst="rect">
            <a:avLst/>
          </a:prstGeom>
        </p:spPr>
        <p:txBody>
          <a:bodyPr>
            <a:normAutofit/>
          </a:bodyPr>
          <a:lstStyle>
            <a:lvl1pPr marL="0" indent="0" algn="l" defTabSz="4389120" rtl="0" eaLnBrk="1" latinLnBrk="0" hangingPunct="1">
              <a:lnSpc>
                <a:spcPct val="90000"/>
              </a:lnSpc>
              <a:spcBef>
                <a:spcPts val="4800"/>
              </a:spcBef>
              <a:buFont typeface="Arial" panose="020B0604020202020204" pitchFamily="34" charset="0"/>
              <a:buNone/>
              <a:defRPr sz="5000" kern="1200">
                <a:solidFill>
                  <a:schemeClr val="tx1"/>
                </a:solidFill>
                <a:latin typeface="Montserrat" panose="00000500000000000000" pitchFamily="2" charset="0"/>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672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576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5pPr>
            <a:lvl6pPr marL="1097280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6pPr>
            <a:lvl7pPr marL="1316736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7pPr>
            <a:lvl8pPr marL="1536192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8pPr>
            <a:lvl9pPr marL="17556480" indent="0" algn="l" defTabSz="4389120" rtl="0" eaLnBrk="1" latinLnBrk="0" hangingPunct="1">
              <a:lnSpc>
                <a:spcPct val="90000"/>
              </a:lnSpc>
              <a:spcBef>
                <a:spcPts val="2400"/>
              </a:spcBef>
              <a:buFont typeface="Arial" panose="020B0604020202020204" pitchFamily="34" charset="0"/>
              <a:buNone/>
              <a:defRPr sz="4800" kern="1200">
                <a:solidFill>
                  <a:schemeClr val="tx1"/>
                </a:solidFill>
                <a:latin typeface="+mn-lt"/>
                <a:ea typeface="+mn-ea"/>
                <a:cs typeface="+mn-cs"/>
              </a:defRPr>
            </a:lvl9pPr>
          </a:lstStyle>
          <a:p>
            <a:r>
              <a:rPr lang="en-US" dirty="0"/>
              <a:t>https://www.pewresearch.org/religion/2021/05/11/jewish-americans-in-2020/</a:t>
            </a:r>
            <a:endParaRPr lang="en-US" dirty="0"/>
          </a:p>
        </p:txBody>
      </p:sp>
    </p:spTree>
    <p:extLst>
      <p:ext uri="{BB962C8B-B14F-4D97-AF65-F5344CB8AC3E}">
        <p14:creationId xmlns:p14="http://schemas.microsoft.com/office/powerpoint/2010/main" val="233137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TotalTime>
  <Words>604</Words>
  <Application>Microsoft Office PowerPoint</Application>
  <PresentationFormat>Custom</PresentationFormat>
  <Paragraphs>15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Montserrat</vt:lpstr>
      <vt:lpstr>Office Theme</vt:lpstr>
      <vt:lpstr>A phenomenological research study of high school girls from an Orthodox Jewish Hasidic dynasty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Merritt</dc:creator>
  <cp:lastModifiedBy>Jared Bucker</cp:lastModifiedBy>
  <cp:revision>6</cp:revision>
  <dcterms:created xsi:type="dcterms:W3CDTF">2022-11-29T16:12:56Z</dcterms:created>
  <dcterms:modified xsi:type="dcterms:W3CDTF">2023-04-07T13:11:12Z</dcterms:modified>
</cp:coreProperties>
</file>