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1"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BEE"/>
    <a:srgbClr val="0070CD"/>
    <a:srgbClr val="003893"/>
    <a:srgbClr val="0C2340"/>
    <a:srgbClr val="7C85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Merritt" userId="7fb1c018-e61d-42e7-89e6-f31db63afb2c" providerId="ADAL" clId="{A58A89FB-D699-41CD-9DE4-1D49C97E5752}"/>
    <pc:docChg chg="undo redo custSel addSld delSld modSld addMainMaster delMainMaster modMainMaster">
      <pc:chgData name="Jordan Merritt" userId="7fb1c018-e61d-42e7-89e6-f31db63afb2c" providerId="ADAL" clId="{A58A89FB-D699-41CD-9DE4-1D49C97E5752}" dt="2022-12-07T18:56:01.143" v="375" actId="700"/>
      <pc:docMkLst>
        <pc:docMk/>
      </pc:docMkLst>
      <pc:sldChg chg="new add del">
        <pc:chgData name="Jordan Merritt" userId="7fb1c018-e61d-42e7-89e6-f31db63afb2c" providerId="ADAL" clId="{A58A89FB-D699-41CD-9DE4-1D49C97E5752}" dt="2022-11-29T19:21:52.652" v="193" actId="47"/>
        <pc:sldMkLst>
          <pc:docMk/>
          <pc:sldMk cId="237417614" sldId="256"/>
        </pc:sldMkLst>
      </pc:sldChg>
      <pc:sldChg chg="addSp delSp modSp new del mod modClrScheme chgLayout">
        <pc:chgData name="Jordan Merritt" userId="7fb1c018-e61d-42e7-89e6-f31db63afb2c" providerId="ADAL" clId="{A58A89FB-D699-41CD-9DE4-1D49C97E5752}" dt="2022-11-29T19:03:43.883" v="90" actId="47"/>
        <pc:sldMkLst>
          <pc:docMk/>
          <pc:sldMk cId="627485764" sldId="256"/>
        </pc:sldMkLst>
        <pc:spChg chg="del mod ord">
          <ac:chgData name="Jordan Merritt" userId="7fb1c018-e61d-42e7-89e6-f31db63afb2c" providerId="ADAL" clId="{A58A89FB-D699-41CD-9DE4-1D49C97E5752}" dt="2022-11-29T19:02:31.026" v="76" actId="700"/>
          <ac:spMkLst>
            <pc:docMk/>
            <pc:sldMk cId="627485764" sldId="256"/>
            <ac:spMk id="2" creationId="{FD04A63B-4126-0E0E-47CD-BA4B8CF35CD1}"/>
          </ac:spMkLst>
        </pc:spChg>
        <pc:spChg chg="del mod ord">
          <ac:chgData name="Jordan Merritt" userId="7fb1c018-e61d-42e7-89e6-f31db63afb2c" providerId="ADAL" clId="{A58A89FB-D699-41CD-9DE4-1D49C97E5752}" dt="2022-11-29T19:02:31.026" v="76" actId="700"/>
          <ac:spMkLst>
            <pc:docMk/>
            <pc:sldMk cId="627485764" sldId="256"/>
            <ac:spMk id="3" creationId="{274F6245-AC50-79B8-FF79-657F416BAA2E}"/>
          </ac:spMkLst>
        </pc:spChg>
        <pc:spChg chg="add mod ord">
          <ac:chgData name="Jordan Merritt" userId="7fb1c018-e61d-42e7-89e6-f31db63afb2c" providerId="ADAL" clId="{A58A89FB-D699-41CD-9DE4-1D49C97E5752}" dt="2022-11-29T19:02:31.026" v="76" actId="700"/>
          <ac:spMkLst>
            <pc:docMk/>
            <pc:sldMk cId="627485764" sldId="256"/>
            <ac:spMk id="4" creationId="{5C21E2AD-D1E4-0503-5751-6C278F6A6132}"/>
          </ac:spMkLst>
        </pc:spChg>
        <pc:spChg chg="add mod ord">
          <ac:chgData name="Jordan Merritt" userId="7fb1c018-e61d-42e7-89e6-f31db63afb2c" providerId="ADAL" clId="{A58A89FB-D699-41CD-9DE4-1D49C97E5752}" dt="2022-11-29T19:02:31.026" v="76" actId="700"/>
          <ac:spMkLst>
            <pc:docMk/>
            <pc:sldMk cId="627485764" sldId="256"/>
            <ac:spMk id="5" creationId="{ACB1B53F-1241-C13D-743B-9024226690F4}"/>
          </ac:spMkLst>
        </pc:spChg>
        <pc:spChg chg="add mod ord">
          <ac:chgData name="Jordan Merritt" userId="7fb1c018-e61d-42e7-89e6-f31db63afb2c" providerId="ADAL" clId="{A58A89FB-D699-41CD-9DE4-1D49C97E5752}" dt="2022-11-29T19:02:31.026" v="76" actId="700"/>
          <ac:spMkLst>
            <pc:docMk/>
            <pc:sldMk cId="627485764" sldId="256"/>
            <ac:spMk id="6" creationId="{3498A296-15CE-33FF-24F0-D65D9AEA08CC}"/>
          </ac:spMkLst>
        </pc:spChg>
      </pc:sldChg>
      <pc:sldChg chg="new del">
        <pc:chgData name="Jordan Merritt" userId="7fb1c018-e61d-42e7-89e6-f31db63afb2c" providerId="ADAL" clId="{A58A89FB-D699-41CD-9DE4-1D49C97E5752}" dt="2022-11-29T19:13:30.996" v="175" actId="47"/>
        <pc:sldMkLst>
          <pc:docMk/>
          <pc:sldMk cId="737304011" sldId="256"/>
        </pc:sldMkLst>
      </pc:sldChg>
      <pc:sldChg chg="new del">
        <pc:chgData name="Jordan Merritt" userId="7fb1c018-e61d-42e7-89e6-f31db63afb2c" providerId="ADAL" clId="{A58A89FB-D699-41CD-9DE4-1D49C97E5752}" dt="2022-11-29T19:13:24.536" v="173" actId="47"/>
        <pc:sldMkLst>
          <pc:docMk/>
          <pc:sldMk cId="1497471626" sldId="256"/>
        </pc:sldMkLst>
      </pc:sldChg>
      <pc:sldChg chg="new del">
        <pc:chgData name="Jordan Merritt" userId="7fb1c018-e61d-42e7-89e6-f31db63afb2c" providerId="ADAL" clId="{A58A89FB-D699-41CD-9DE4-1D49C97E5752}" dt="2022-11-29T19:23:00.051" v="213" actId="47"/>
        <pc:sldMkLst>
          <pc:docMk/>
          <pc:sldMk cId="2326620750" sldId="256"/>
        </pc:sldMkLst>
      </pc:sldChg>
      <pc:sldChg chg="addSp delSp modSp new del mod modClrScheme chgLayout">
        <pc:chgData name="Jordan Merritt" userId="7fb1c018-e61d-42e7-89e6-f31db63afb2c" providerId="ADAL" clId="{A58A89FB-D699-41CD-9DE4-1D49C97E5752}" dt="2022-11-29T19:09:47.338" v="139" actId="47"/>
        <pc:sldMkLst>
          <pc:docMk/>
          <pc:sldMk cId="2942717559" sldId="256"/>
        </pc:sldMkLst>
        <pc:spChg chg="del mod ord">
          <ac:chgData name="Jordan Merritt" userId="7fb1c018-e61d-42e7-89e6-f31db63afb2c" providerId="ADAL" clId="{A58A89FB-D699-41CD-9DE4-1D49C97E5752}" dt="2022-11-29T19:05:16.811" v="106" actId="700"/>
          <ac:spMkLst>
            <pc:docMk/>
            <pc:sldMk cId="2942717559" sldId="256"/>
            <ac:spMk id="2" creationId="{BFEF19F4-4428-8F62-10E8-B985E1FD9407}"/>
          </ac:spMkLst>
        </pc:spChg>
        <pc:spChg chg="del mod ord">
          <ac:chgData name="Jordan Merritt" userId="7fb1c018-e61d-42e7-89e6-f31db63afb2c" providerId="ADAL" clId="{A58A89FB-D699-41CD-9DE4-1D49C97E5752}" dt="2022-11-29T19:05:16.811" v="106" actId="700"/>
          <ac:spMkLst>
            <pc:docMk/>
            <pc:sldMk cId="2942717559" sldId="256"/>
            <ac:spMk id="3" creationId="{C7B3F085-7E00-2754-3A50-E10AB5739DE6}"/>
          </ac:spMkLst>
        </pc:spChg>
        <pc:spChg chg="add del mod ord">
          <ac:chgData name="Jordan Merritt" userId="7fb1c018-e61d-42e7-89e6-f31db63afb2c" providerId="ADAL" clId="{A58A89FB-D699-41CD-9DE4-1D49C97E5752}" dt="2022-11-29T19:05:21.110" v="107" actId="700"/>
          <ac:spMkLst>
            <pc:docMk/>
            <pc:sldMk cId="2942717559" sldId="256"/>
            <ac:spMk id="4" creationId="{6490BFB1-2A75-4CE8-D7E0-A4DA0D5F2BBF}"/>
          </ac:spMkLst>
        </pc:spChg>
        <pc:spChg chg="add del mod ord">
          <ac:chgData name="Jordan Merritt" userId="7fb1c018-e61d-42e7-89e6-f31db63afb2c" providerId="ADAL" clId="{A58A89FB-D699-41CD-9DE4-1D49C97E5752}" dt="2022-11-29T19:05:21.110" v="107" actId="700"/>
          <ac:spMkLst>
            <pc:docMk/>
            <pc:sldMk cId="2942717559" sldId="256"/>
            <ac:spMk id="5" creationId="{7AF82BD6-AE5A-0157-0F37-0EC752DB5683}"/>
          </ac:spMkLst>
        </pc:spChg>
        <pc:spChg chg="add mod ord">
          <ac:chgData name="Jordan Merritt" userId="7fb1c018-e61d-42e7-89e6-f31db63afb2c" providerId="ADAL" clId="{A58A89FB-D699-41CD-9DE4-1D49C97E5752}" dt="2022-11-29T19:05:21.110" v="107" actId="700"/>
          <ac:spMkLst>
            <pc:docMk/>
            <pc:sldMk cId="2942717559" sldId="256"/>
            <ac:spMk id="6" creationId="{FCB516EC-1CFA-B5F7-AED7-99B217F3C500}"/>
          </ac:spMkLst>
        </pc:spChg>
        <pc:spChg chg="add mod ord">
          <ac:chgData name="Jordan Merritt" userId="7fb1c018-e61d-42e7-89e6-f31db63afb2c" providerId="ADAL" clId="{A58A89FB-D699-41CD-9DE4-1D49C97E5752}" dt="2022-11-29T19:05:21.110" v="107" actId="700"/>
          <ac:spMkLst>
            <pc:docMk/>
            <pc:sldMk cId="2942717559" sldId="256"/>
            <ac:spMk id="7" creationId="{B0F72B92-E0DC-F0F2-3208-9C316EB4213C}"/>
          </ac:spMkLst>
        </pc:spChg>
      </pc:sldChg>
      <pc:sldChg chg="new add del">
        <pc:chgData name="Jordan Merritt" userId="7fb1c018-e61d-42e7-89e6-f31db63afb2c" providerId="ADAL" clId="{A58A89FB-D699-41CD-9DE4-1D49C97E5752}" dt="2022-11-29T20:40:43.063" v="235" actId="47"/>
        <pc:sldMkLst>
          <pc:docMk/>
          <pc:sldMk cId="3967897635" sldId="256"/>
        </pc:sldMkLst>
      </pc:sldChg>
      <pc:sldChg chg="new del">
        <pc:chgData name="Jordan Merritt" userId="7fb1c018-e61d-42e7-89e6-f31db63afb2c" providerId="ADAL" clId="{A58A89FB-D699-41CD-9DE4-1D49C97E5752}" dt="2022-11-29T19:13:24.021" v="172" actId="47"/>
        <pc:sldMkLst>
          <pc:docMk/>
          <pc:sldMk cId="73023810" sldId="257"/>
        </pc:sldMkLst>
      </pc:sldChg>
      <pc:sldChg chg="new del">
        <pc:chgData name="Jordan Merritt" userId="7fb1c018-e61d-42e7-89e6-f31db63afb2c" providerId="ADAL" clId="{A58A89FB-D699-41CD-9DE4-1D49C97E5752}" dt="2022-11-29T19:22:59.220" v="212" actId="47"/>
        <pc:sldMkLst>
          <pc:docMk/>
          <pc:sldMk cId="709628568" sldId="257"/>
        </pc:sldMkLst>
      </pc:sldChg>
      <pc:sldChg chg="addSp delSp modSp new add del mod chgLayout">
        <pc:chgData name="Jordan Merritt" userId="7fb1c018-e61d-42e7-89e6-f31db63afb2c" providerId="ADAL" clId="{A58A89FB-D699-41CD-9DE4-1D49C97E5752}" dt="2022-12-07T18:56:01.143" v="375" actId="700"/>
        <pc:sldMkLst>
          <pc:docMk/>
          <pc:sldMk cId="2290360112" sldId="257"/>
        </pc:sldMkLst>
        <pc:spChg chg="del">
          <ac:chgData name="Jordan Merritt" userId="7fb1c018-e61d-42e7-89e6-f31db63afb2c" providerId="ADAL" clId="{A58A89FB-D699-41CD-9DE4-1D49C97E5752}" dt="2022-12-07T18:47:39.712" v="324" actId="700"/>
          <ac:spMkLst>
            <pc:docMk/>
            <pc:sldMk cId="2290360112" sldId="257"/>
            <ac:spMk id="2" creationId="{9A6ACB68-7497-6F98-9828-CD624DDA853B}"/>
          </ac:spMkLst>
        </pc:spChg>
        <pc:spChg chg="del">
          <ac:chgData name="Jordan Merritt" userId="7fb1c018-e61d-42e7-89e6-f31db63afb2c" providerId="ADAL" clId="{A58A89FB-D699-41CD-9DE4-1D49C97E5752}" dt="2022-12-07T18:47:39.712" v="324" actId="700"/>
          <ac:spMkLst>
            <pc:docMk/>
            <pc:sldMk cId="2290360112" sldId="257"/>
            <ac:spMk id="3" creationId="{D42470A5-1CE6-AC9B-2572-594410DB0DCE}"/>
          </ac:spMkLst>
        </pc:spChg>
        <pc:spChg chg="add del mod ord">
          <ac:chgData name="Jordan Merritt" userId="7fb1c018-e61d-42e7-89e6-f31db63afb2c" providerId="ADAL" clId="{A58A89FB-D699-41CD-9DE4-1D49C97E5752}" dt="2022-12-07T18:53:25.388" v="359" actId="700"/>
          <ac:spMkLst>
            <pc:docMk/>
            <pc:sldMk cId="2290360112" sldId="257"/>
            <ac:spMk id="4" creationId="{2868A268-09BF-5DC4-32EF-6D7627C57C62}"/>
          </ac:spMkLst>
        </pc:spChg>
        <pc:spChg chg="add del mod ord">
          <ac:chgData name="Jordan Merritt" userId="7fb1c018-e61d-42e7-89e6-f31db63afb2c" providerId="ADAL" clId="{A58A89FB-D699-41CD-9DE4-1D49C97E5752}" dt="2022-12-07T18:53:38.808" v="360" actId="700"/>
          <ac:spMkLst>
            <pc:docMk/>
            <pc:sldMk cId="2290360112" sldId="257"/>
            <ac:spMk id="5" creationId="{88DE44EA-21C0-8E2F-C4BC-6A1C55A2F11E}"/>
          </ac:spMkLst>
        </pc:spChg>
        <pc:spChg chg="add del mod ord">
          <ac:chgData name="Jordan Merritt" userId="7fb1c018-e61d-42e7-89e6-f31db63afb2c" providerId="ADAL" clId="{A58A89FB-D699-41CD-9DE4-1D49C97E5752}" dt="2022-12-07T18:53:38.808" v="360" actId="700"/>
          <ac:spMkLst>
            <pc:docMk/>
            <pc:sldMk cId="2290360112" sldId="257"/>
            <ac:spMk id="6" creationId="{8DDC0D11-14FB-0784-CEB0-F2604BCD9C22}"/>
          </ac:spMkLst>
        </pc:spChg>
        <pc:spChg chg="add del mod ord">
          <ac:chgData name="Jordan Merritt" userId="7fb1c018-e61d-42e7-89e6-f31db63afb2c" providerId="ADAL" clId="{A58A89FB-D699-41CD-9DE4-1D49C97E5752}" dt="2022-12-07T18:56:01.143" v="375" actId="700"/>
          <ac:spMkLst>
            <pc:docMk/>
            <pc:sldMk cId="2290360112" sldId="257"/>
            <ac:spMk id="7" creationId="{33CBF4E0-B375-A29A-2B06-CD2AD4B88822}"/>
          </ac:spMkLst>
        </pc:spChg>
        <pc:spChg chg="add del mod ord">
          <ac:chgData name="Jordan Merritt" userId="7fb1c018-e61d-42e7-89e6-f31db63afb2c" providerId="ADAL" clId="{A58A89FB-D699-41CD-9DE4-1D49C97E5752}" dt="2022-12-07T18:56:01.143" v="375" actId="700"/>
          <ac:spMkLst>
            <pc:docMk/>
            <pc:sldMk cId="2290360112" sldId="257"/>
            <ac:spMk id="8" creationId="{BFF4C049-68CA-9012-8E9E-654B70B3EFCA}"/>
          </ac:spMkLst>
        </pc:spChg>
        <pc:spChg chg="add mod ord">
          <ac:chgData name="Jordan Merritt" userId="7fb1c018-e61d-42e7-89e6-f31db63afb2c" providerId="ADAL" clId="{A58A89FB-D699-41CD-9DE4-1D49C97E5752}" dt="2022-12-07T18:56:01.143" v="375" actId="700"/>
          <ac:spMkLst>
            <pc:docMk/>
            <pc:sldMk cId="2290360112" sldId="257"/>
            <ac:spMk id="9" creationId="{32782D1B-C7BE-C298-91BF-ECF9C1E9DAEC}"/>
          </ac:spMkLst>
        </pc:spChg>
        <pc:spChg chg="add mod ord">
          <ac:chgData name="Jordan Merritt" userId="7fb1c018-e61d-42e7-89e6-f31db63afb2c" providerId="ADAL" clId="{A58A89FB-D699-41CD-9DE4-1D49C97E5752}" dt="2022-12-07T18:56:01.143" v="375" actId="700"/>
          <ac:spMkLst>
            <pc:docMk/>
            <pc:sldMk cId="2290360112" sldId="257"/>
            <ac:spMk id="10" creationId="{9499FEE2-678D-2E85-AADD-B7185757C30B}"/>
          </ac:spMkLst>
        </pc:spChg>
      </pc:sldChg>
      <pc:sldChg chg="new add del">
        <pc:chgData name="Jordan Merritt" userId="7fb1c018-e61d-42e7-89e6-f31db63afb2c" providerId="ADAL" clId="{A58A89FB-D699-41CD-9DE4-1D49C97E5752}" dt="2022-11-29T19:19:10.495" v="184" actId="680"/>
        <pc:sldMkLst>
          <pc:docMk/>
          <pc:sldMk cId="3578675493" sldId="257"/>
        </pc:sldMkLst>
      </pc:sldChg>
      <pc:sldChg chg="new del">
        <pc:chgData name="Jordan Merritt" userId="7fb1c018-e61d-42e7-89e6-f31db63afb2c" providerId="ADAL" clId="{A58A89FB-D699-41CD-9DE4-1D49C97E5752}" dt="2022-11-29T19:09:47.494" v="140" actId="47"/>
        <pc:sldMkLst>
          <pc:docMk/>
          <pc:sldMk cId="4118818724" sldId="257"/>
        </pc:sldMkLst>
      </pc:sldChg>
      <pc:sldChg chg="new del">
        <pc:chgData name="Jordan Merritt" userId="7fb1c018-e61d-42e7-89e6-f31db63afb2c" providerId="ADAL" clId="{A58A89FB-D699-41CD-9DE4-1D49C97E5752}" dt="2022-11-29T19:03:44.211" v="91" actId="47"/>
        <pc:sldMkLst>
          <pc:docMk/>
          <pc:sldMk cId="4290534730" sldId="257"/>
        </pc:sldMkLst>
      </pc:sldChg>
      <pc:sldChg chg="new del">
        <pc:chgData name="Jordan Merritt" userId="7fb1c018-e61d-42e7-89e6-f31db63afb2c" providerId="ADAL" clId="{A58A89FB-D699-41CD-9DE4-1D49C97E5752}" dt="2022-11-29T19:09:47.683" v="141" actId="47"/>
        <pc:sldMkLst>
          <pc:docMk/>
          <pc:sldMk cId="1914734876" sldId="258"/>
        </pc:sldMkLst>
      </pc:sldChg>
      <pc:sldChg chg="new del">
        <pc:chgData name="Jordan Merritt" userId="7fb1c018-e61d-42e7-89e6-f31db63afb2c" providerId="ADAL" clId="{A58A89FB-D699-41CD-9DE4-1D49C97E5752}" dt="2022-11-29T19:03:53.354" v="92" actId="47"/>
        <pc:sldMkLst>
          <pc:docMk/>
          <pc:sldMk cId="3534236111" sldId="258"/>
        </pc:sldMkLst>
      </pc:sldChg>
      <pc:sldChg chg="new del">
        <pc:chgData name="Jordan Merritt" userId="7fb1c018-e61d-42e7-89e6-f31db63afb2c" providerId="ADAL" clId="{A58A89FB-D699-41CD-9DE4-1D49C97E5752}" dt="2022-11-29T19:09:47.775" v="142" actId="47"/>
        <pc:sldMkLst>
          <pc:docMk/>
          <pc:sldMk cId="366937017" sldId="259"/>
        </pc:sldMkLst>
      </pc:sldChg>
      <pc:sldChg chg="new del">
        <pc:chgData name="Jordan Merritt" userId="7fb1c018-e61d-42e7-89e6-f31db63afb2c" providerId="ADAL" clId="{A58A89FB-D699-41CD-9DE4-1D49C97E5752}" dt="2022-11-29T19:03:53.495" v="93" actId="47"/>
        <pc:sldMkLst>
          <pc:docMk/>
          <pc:sldMk cId="1462266164" sldId="259"/>
        </pc:sldMkLst>
      </pc:sldChg>
      <pc:sldChg chg="new del">
        <pc:chgData name="Jordan Merritt" userId="7fb1c018-e61d-42e7-89e6-f31db63afb2c" providerId="ADAL" clId="{A58A89FB-D699-41CD-9DE4-1D49C97E5752}" dt="2022-11-29T19:09:47.918" v="143" actId="47"/>
        <pc:sldMkLst>
          <pc:docMk/>
          <pc:sldMk cId="282727728" sldId="260"/>
        </pc:sldMkLst>
      </pc:sldChg>
      <pc:sldChg chg="new del">
        <pc:chgData name="Jordan Merritt" userId="7fb1c018-e61d-42e7-89e6-f31db63afb2c" providerId="ADAL" clId="{A58A89FB-D699-41CD-9DE4-1D49C97E5752}" dt="2022-11-29T19:03:53.642" v="94" actId="47"/>
        <pc:sldMkLst>
          <pc:docMk/>
          <pc:sldMk cId="3084595879" sldId="260"/>
        </pc:sldMkLst>
      </pc:sldChg>
      <pc:sldChg chg="new del">
        <pc:chgData name="Jordan Merritt" userId="7fb1c018-e61d-42e7-89e6-f31db63afb2c" providerId="ADAL" clId="{A58A89FB-D699-41CD-9DE4-1D49C97E5752}" dt="2022-11-29T19:03:53.775" v="95" actId="47"/>
        <pc:sldMkLst>
          <pc:docMk/>
          <pc:sldMk cId="3165187588" sldId="261"/>
        </pc:sldMkLst>
      </pc:sldChg>
      <pc:sldChg chg="new del">
        <pc:chgData name="Jordan Merritt" userId="7fb1c018-e61d-42e7-89e6-f31db63afb2c" providerId="ADAL" clId="{A58A89FB-D699-41CD-9DE4-1D49C97E5752}" dt="2022-11-29T19:09:48.090" v="144" actId="47"/>
        <pc:sldMkLst>
          <pc:docMk/>
          <pc:sldMk cId="4174447475" sldId="261"/>
        </pc:sldMkLst>
      </pc:sldChg>
      <pc:sldChg chg="new del">
        <pc:chgData name="Jordan Merritt" userId="7fb1c018-e61d-42e7-89e6-f31db63afb2c" providerId="ADAL" clId="{A58A89FB-D699-41CD-9DE4-1D49C97E5752}" dt="2022-11-29T19:03:53.917" v="96" actId="47"/>
        <pc:sldMkLst>
          <pc:docMk/>
          <pc:sldMk cId="338004048" sldId="262"/>
        </pc:sldMkLst>
      </pc:sldChg>
      <pc:sldChg chg="new del">
        <pc:chgData name="Jordan Merritt" userId="7fb1c018-e61d-42e7-89e6-f31db63afb2c" providerId="ADAL" clId="{A58A89FB-D699-41CD-9DE4-1D49C97E5752}" dt="2022-11-29T19:09:48.257" v="145" actId="47"/>
        <pc:sldMkLst>
          <pc:docMk/>
          <pc:sldMk cId="4101603009" sldId="262"/>
        </pc:sldMkLst>
      </pc:sldChg>
      <pc:sldChg chg="new del">
        <pc:chgData name="Jordan Merritt" userId="7fb1c018-e61d-42e7-89e6-f31db63afb2c" providerId="ADAL" clId="{A58A89FB-D699-41CD-9DE4-1D49C97E5752}" dt="2022-11-29T19:03:54.058" v="97" actId="47"/>
        <pc:sldMkLst>
          <pc:docMk/>
          <pc:sldMk cId="2132803401" sldId="263"/>
        </pc:sldMkLst>
      </pc:sldChg>
      <pc:sldChg chg="new del">
        <pc:chgData name="Jordan Merritt" userId="7fb1c018-e61d-42e7-89e6-f31db63afb2c" providerId="ADAL" clId="{A58A89FB-D699-41CD-9DE4-1D49C97E5752}" dt="2022-11-29T19:09:48.409" v="146" actId="47"/>
        <pc:sldMkLst>
          <pc:docMk/>
          <pc:sldMk cId="2820813011" sldId="263"/>
        </pc:sldMkLst>
      </pc:sldChg>
      <pc:sldChg chg="new del">
        <pc:chgData name="Jordan Merritt" userId="7fb1c018-e61d-42e7-89e6-f31db63afb2c" providerId="ADAL" clId="{A58A89FB-D699-41CD-9DE4-1D49C97E5752}" dt="2022-11-29T19:03:54.200" v="98" actId="47"/>
        <pc:sldMkLst>
          <pc:docMk/>
          <pc:sldMk cId="3330587988" sldId="264"/>
        </pc:sldMkLst>
      </pc:sldChg>
      <pc:sldChg chg="new del">
        <pc:chgData name="Jordan Merritt" userId="7fb1c018-e61d-42e7-89e6-f31db63afb2c" providerId="ADAL" clId="{A58A89FB-D699-41CD-9DE4-1D49C97E5752}" dt="2022-11-29T19:09:48.576" v="147" actId="47"/>
        <pc:sldMkLst>
          <pc:docMk/>
          <pc:sldMk cId="3558214963" sldId="264"/>
        </pc:sldMkLst>
      </pc:sldChg>
      <pc:sldChg chg="new del">
        <pc:chgData name="Jordan Merritt" userId="7fb1c018-e61d-42e7-89e6-f31db63afb2c" providerId="ADAL" clId="{A58A89FB-D699-41CD-9DE4-1D49C97E5752}" dt="2022-11-29T19:03:54.355" v="99" actId="47"/>
        <pc:sldMkLst>
          <pc:docMk/>
          <pc:sldMk cId="1058826592" sldId="265"/>
        </pc:sldMkLst>
      </pc:sldChg>
      <pc:sldChg chg="new del">
        <pc:chgData name="Jordan Merritt" userId="7fb1c018-e61d-42e7-89e6-f31db63afb2c" providerId="ADAL" clId="{A58A89FB-D699-41CD-9DE4-1D49C97E5752}" dt="2022-11-29T19:03:56.458" v="100" actId="47"/>
        <pc:sldMkLst>
          <pc:docMk/>
          <pc:sldMk cId="468057554" sldId="266"/>
        </pc:sldMkLst>
      </pc:sldChg>
      <pc:sldMasterChg chg="addSp delSp modSp add del mod addSldLayout delSldLayout modSldLayout">
        <pc:chgData name="Jordan Merritt" userId="7fb1c018-e61d-42e7-89e6-f31db63afb2c" providerId="ADAL" clId="{A58A89FB-D699-41CD-9DE4-1D49C97E5752}" dt="2022-12-07T18:55:39.819" v="374" actId="1037"/>
        <pc:sldMasterMkLst>
          <pc:docMk/>
          <pc:sldMasterMk cId="1359306339" sldId="2147483648"/>
        </pc:sldMasterMkLst>
        <pc:spChg chg="del mod">
          <ac:chgData name="Jordan Merritt" userId="7fb1c018-e61d-42e7-89e6-f31db63afb2c" providerId="ADAL" clId="{A58A89FB-D699-41CD-9DE4-1D49C97E5752}" dt="2022-12-07T18:41:44.886" v="281" actId="478"/>
          <ac:spMkLst>
            <pc:docMk/>
            <pc:sldMasterMk cId="1359306339" sldId="2147483648"/>
            <ac:spMk id="2" creationId="{A7615293-588A-7642-9EB7-D9983EE08312}"/>
          </ac:spMkLst>
        </pc:spChg>
        <pc:spChg chg="mod">
          <ac:chgData name="Jordan Merritt" userId="7fb1c018-e61d-42e7-89e6-f31db63afb2c" providerId="ADAL" clId="{A58A89FB-D699-41CD-9DE4-1D49C97E5752}" dt="2022-11-29T18:55:27.003" v="18" actId="2711"/>
          <ac:spMkLst>
            <pc:docMk/>
            <pc:sldMasterMk cId="1359306339" sldId="2147483648"/>
            <ac:spMk id="3" creationId="{969EAAE7-F079-3B7A-BC33-27C3356BCEFB}"/>
          </ac:spMkLst>
        </pc:spChg>
        <pc:spChg chg="mod">
          <ac:chgData name="Jordan Merritt" userId="7fb1c018-e61d-42e7-89e6-f31db63afb2c" providerId="ADAL" clId="{A58A89FB-D699-41CD-9DE4-1D49C97E5752}" dt="2022-11-29T19:09:08.720" v="136" actId="1035"/>
          <ac:spMkLst>
            <pc:docMk/>
            <pc:sldMasterMk cId="1359306339" sldId="2147483648"/>
            <ac:spMk id="4" creationId="{E761F667-6A3A-59ED-3FB0-5FF3ABD0436B}"/>
          </ac:spMkLst>
        </pc:spChg>
        <pc:spChg chg="mod">
          <ac:chgData name="Jordan Merritt" userId="7fb1c018-e61d-42e7-89e6-f31db63afb2c" providerId="ADAL" clId="{A58A89FB-D699-41CD-9DE4-1D49C97E5752}" dt="2022-11-29T19:09:08.720" v="136" actId="1035"/>
          <ac:spMkLst>
            <pc:docMk/>
            <pc:sldMasterMk cId="1359306339" sldId="2147483648"/>
            <ac:spMk id="5" creationId="{C744E235-3084-FF64-71D5-AD5334162003}"/>
          </ac:spMkLst>
        </pc:spChg>
        <pc:spChg chg="mod">
          <ac:chgData name="Jordan Merritt" userId="7fb1c018-e61d-42e7-89e6-f31db63afb2c" providerId="ADAL" clId="{A58A89FB-D699-41CD-9DE4-1D49C97E5752}" dt="2022-11-29T19:09:17.561" v="137" actId="14100"/>
          <ac:spMkLst>
            <pc:docMk/>
            <pc:sldMasterMk cId="1359306339" sldId="2147483648"/>
            <ac:spMk id="6" creationId="{ADBC1528-3E43-0B0D-B5BF-21315BF90ECD}"/>
          </ac:spMkLst>
        </pc:spChg>
        <pc:spChg chg="add del mod">
          <ac:chgData name="Jordan Merritt" userId="7fb1c018-e61d-42e7-89e6-f31db63afb2c" providerId="ADAL" clId="{A58A89FB-D699-41CD-9DE4-1D49C97E5752}" dt="2022-11-29T18:50:07.462" v="5"/>
          <ac:spMkLst>
            <pc:docMk/>
            <pc:sldMasterMk cId="1359306339" sldId="2147483648"/>
            <ac:spMk id="7" creationId="{675522B5-13A0-48DE-44FA-2856F67C7A5F}"/>
          </ac:spMkLst>
        </pc:spChg>
        <pc:spChg chg="add mod ord">
          <ac:chgData name="Jordan Merritt" userId="7fb1c018-e61d-42e7-89e6-f31db63afb2c" providerId="ADAL" clId="{A58A89FB-D699-41CD-9DE4-1D49C97E5752}" dt="2022-12-07T18:55:01.782" v="365" actId="14100"/>
          <ac:spMkLst>
            <pc:docMk/>
            <pc:sldMasterMk cId="1359306339" sldId="2147483648"/>
            <ac:spMk id="10" creationId="{960B99F0-BF2F-0B58-20F4-D37E99E68C70}"/>
          </ac:spMkLst>
        </pc:spChg>
        <pc:spChg chg="add del mod">
          <ac:chgData name="Jordan Merritt" userId="7fb1c018-e61d-42e7-89e6-f31db63afb2c" providerId="ADAL" clId="{A58A89FB-D699-41CD-9DE4-1D49C97E5752}" dt="2022-11-29T18:50:44.780" v="8" actId="478"/>
          <ac:spMkLst>
            <pc:docMk/>
            <pc:sldMasterMk cId="1359306339" sldId="2147483648"/>
            <ac:spMk id="10" creationId="{E4CD3701-5C1A-3538-5EAD-87200C75E88A}"/>
          </ac:spMkLst>
        </pc:spChg>
        <pc:spChg chg="add mod ord">
          <ac:chgData name="Jordan Merritt" userId="7fb1c018-e61d-42e7-89e6-f31db63afb2c" providerId="ADAL" clId="{A58A89FB-D699-41CD-9DE4-1D49C97E5752}" dt="2022-12-07T18:42:24.147" v="289" actId="14100"/>
          <ac:spMkLst>
            <pc:docMk/>
            <pc:sldMasterMk cId="1359306339" sldId="2147483648"/>
            <ac:spMk id="11" creationId="{EECF41EB-740E-398F-F3BC-FC10A107AB78}"/>
          </ac:spMkLst>
        </pc:spChg>
        <pc:picChg chg="add mod ord modCrop">
          <ac:chgData name="Jordan Merritt" userId="7fb1c018-e61d-42e7-89e6-f31db63afb2c" providerId="ADAL" clId="{A58A89FB-D699-41CD-9DE4-1D49C97E5752}" dt="2022-11-29T20:42:07.458" v="251" actId="732"/>
          <ac:picMkLst>
            <pc:docMk/>
            <pc:sldMasterMk cId="1359306339" sldId="2147483648"/>
            <ac:picMk id="8" creationId="{1404DF49-8E28-E50D-DBD4-8A3A2BF755E8}"/>
          </ac:picMkLst>
        </pc:picChg>
        <pc:picChg chg="add del mod">
          <ac:chgData name="Jordan Merritt" userId="7fb1c018-e61d-42e7-89e6-f31db63afb2c" providerId="ADAL" clId="{A58A89FB-D699-41CD-9DE4-1D49C97E5752}" dt="2022-11-29T18:50:07.462" v="5"/>
          <ac:picMkLst>
            <pc:docMk/>
            <pc:sldMasterMk cId="1359306339" sldId="2147483648"/>
            <ac:picMk id="8" creationId="{E30E707A-7A14-44A5-6E68-CB6CD273904E}"/>
          </ac:picMkLst>
        </pc:picChg>
        <pc:picChg chg="add del mod">
          <ac:chgData name="Jordan Merritt" userId="7fb1c018-e61d-42e7-89e6-f31db63afb2c" providerId="ADAL" clId="{A58A89FB-D699-41CD-9DE4-1D49C97E5752}" dt="2022-11-29T18:50:07.462" v="5"/>
          <ac:picMkLst>
            <pc:docMk/>
            <pc:sldMasterMk cId="1359306339" sldId="2147483648"/>
            <ac:picMk id="9" creationId="{F2381657-8ECA-68A3-FB6C-F9F11BC82495}"/>
          </ac:picMkLst>
        </pc:picChg>
        <pc:picChg chg="add mod">
          <ac:chgData name="Jordan Merritt" userId="7fb1c018-e61d-42e7-89e6-f31db63afb2c" providerId="ADAL" clId="{A58A89FB-D699-41CD-9DE4-1D49C97E5752}" dt="2022-12-07T18:42:17.479" v="288" actId="1036"/>
          <ac:picMkLst>
            <pc:docMk/>
            <pc:sldMasterMk cId="1359306339" sldId="2147483648"/>
            <ac:picMk id="9" creationId="{F5E26E23-9D42-FBCD-9E00-875EBF99B169}"/>
          </ac:picMkLst>
        </pc:picChg>
        <pc:picChg chg="add del mod">
          <ac:chgData name="Jordan Merritt" userId="7fb1c018-e61d-42e7-89e6-f31db63afb2c" providerId="ADAL" clId="{A58A89FB-D699-41CD-9DE4-1D49C97E5752}" dt="2022-11-29T18:58:19.140" v="38" actId="478"/>
          <ac:picMkLst>
            <pc:docMk/>
            <pc:sldMasterMk cId="1359306339" sldId="2147483648"/>
            <ac:picMk id="12" creationId="{37FC9D3C-DF73-D866-9550-043DA05632BD}"/>
          </ac:picMkLst>
        </pc:picChg>
        <pc:picChg chg="add del mod ord">
          <ac:chgData name="Jordan Merritt" userId="7fb1c018-e61d-42e7-89e6-f31db63afb2c" providerId="ADAL" clId="{A58A89FB-D699-41CD-9DE4-1D49C97E5752}" dt="2022-11-29T20:41:55.761" v="249" actId="478"/>
          <ac:picMkLst>
            <pc:docMk/>
            <pc:sldMasterMk cId="1359306339" sldId="2147483648"/>
            <ac:picMk id="13" creationId="{CA37868F-06E5-4C37-0BE8-F5A601D8BC27}"/>
          </ac:picMkLst>
        </pc:picChg>
        <pc:picChg chg="add mod">
          <ac:chgData name="Jordan Merritt" userId="7fb1c018-e61d-42e7-89e6-f31db63afb2c" providerId="ADAL" clId="{A58A89FB-D699-41CD-9DE4-1D49C97E5752}" dt="2022-12-07T18:42:00.109" v="282" actId="1076"/>
          <ac:picMkLst>
            <pc:docMk/>
            <pc:sldMasterMk cId="1359306339" sldId="2147483648"/>
            <ac:picMk id="14" creationId="{96E57B9A-73C9-005E-F87F-FBE67AF127B7}"/>
          </ac:picMkLst>
        </pc:picChg>
        <pc:picChg chg="add del mod">
          <ac:chgData name="Jordan Merritt" userId="7fb1c018-e61d-42e7-89e6-f31db63afb2c" providerId="ADAL" clId="{A58A89FB-D699-41CD-9DE4-1D49C97E5752}" dt="2022-12-07T18:39:20.152" v="256" actId="478"/>
          <ac:picMkLst>
            <pc:docMk/>
            <pc:sldMasterMk cId="1359306339" sldId="2147483648"/>
            <ac:picMk id="17" creationId="{9353F836-362E-3A03-7671-03F21C5CAE90}"/>
          </ac:picMkLst>
        </pc:picChg>
        <pc:cxnChg chg="add mod">
          <ac:chgData name="Jordan Merritt" userId="7fb1c018-e61d-42e7-89e6-f31db63afb2c" providerId="ADAL" clId="{A58A89FB-D699-41CD-9DE4-1D49C97E5752}" dt="2022-12-07T18:55:39.819" v="374" actId="1037"/>
          <ac:cxnSpMkLst>
            <pc:docMk/>
            <pc:sldMasterMk cId="1359306339" sldId="2147483648"/>
            <ac:cxnSpMk id="16" creationId="{7F642A3C-F29D-7801-8A07-E88D0F6338E5}"/>
          </ac:cxnSpMkLst>
        </pc:cxnChg>
        <pc:sldLayoutChg chg="addSp delSp modSp add del mod">
          <pc:chgData name="Jordan Merritt" userId="7fb1c018-e61d-42e7-89e6-f31db63afb2c" providerId="ADAL" clId="{A58A89FB-D699-41CD-9DE4-1D49C97E5752}" dt="2022-12-07T18:42:49.182" v="292" actId="478"/>
          <pc:sldLayoutMkLst>
            <pc:docMk/>
            <pc:sldMasterMk cId="1359306339" sldId="2147483648"/>
            <pc:sldLayoutMk cId="2037707489" sldId="2147483649"/>
          </pc:sldLayoutMkLst>
          <pc:spChg chg="mod">
            <ac:chgData name="Jordan Merritt" userId="7fb1c018-e61d-42e7-89e6-f31db63afb2c" providerId="ADAL" clId="{A58A89FB-D699-41CD-9DE4-1D49C97E5752}" dt="2022-11-29T19:22:21.417" v="210" actId="20577"/>
            <ac:spMkLst>
              <pc:docMk/>
              <pc:sldMasterMk cId="1359306339" sldId="2147483648"/>
              <pc:sldLayoutMk cId="2037707489" sldId="2147483649"/>
              <ac:spMk id="2" creationId="{4151AE6F-A4A7-3601-C0D6-82E6FF55D043}"/>
            </ac:spMkLst>
          </pc:spChg>
          <pc:spChg chg="mod">
            <ac:chgData name="Jordan Merritt" userId="7fb1c018-e61d-42e7-89e6-f31db63afb2c" providerId="ADAL" clId="{A58A89FB-D699-41CD-9DE4-1D49C97E5752}" dt="2022-11-29T19:00:31.172" v="58" actId="1076"/>
            <ac:spMkLst>
              <pc:docMk/>
              <pc:sldMasterMk cId="1359306339" sldId="2147483648"/>
              <pc:sldLayoutMk cId="2037707489" sldId="2147483649"/>
              <ac:spMk id="3" creationId="{D6D86818-989C-7F75-B628-6C7ECDCF85F7}"/>
            </ac:spMkLst>
          </pc:spChg>
          <pc:picChg chg="add del mod">
            <ac:chgData name="Jordan Merritt" userId="7fb1c018-e61d-42e7-89e6-f31db63afb2c" providerId="ADAL" clId="{A58A89FB-D699-41CD-9DE4-1D49C97E5752}" dt="2022-11-29T19:00:58.861" v="62" actId="478"/>
            <ac:picMkLst>
              <pc:docMk/>
              <pc:sldMasterMk cId="1359306339" sldId="2147483648"/>
              <pc:sldLayoutMk cId="2037707489" sldId="2147483649"/>
              <ac:picMk id="7" creationId="{1D30065E-EFC9-66B9-29A1-A86DEBB97B62}"/>
            </ac:picMkLst>
          </pc:picChg>
          <pc:picChg chg="add del mod">
            <ac:chgData name="Jordan Merritt" userId="7fb1c018-e61d-42e7-89e6-f31db63afb2c" providerId="ADAL" clId="{A58A89FB-D699-41CD-9DE4-1D49C97E5752}" dt="2022-12-07T18:42:49.182" v="292" actId="478"/>
            <ac:picMkLst>
              <pc:docMk/>
              <pc:sldMasterMk cId="1359306339" sldId="2147483648"/>
              <pc:sldLayoutMk cId="2037707489" sldId="2147483649"/>
              <ac:picMk id="8" creationId="{8F9EA52B-FBDB-52B9-A02E-18E08E17074F}"/>
            </ac:picMkLst>
          </pc:picChg>
        </pc:sldLayoutChg>
        <pc:sldLayoutChg chg="del">
          <pc:chgData name="Jordan Merritt" userId="7fb1c018-e61d-42e7-89e6-f31db63afb2c" providerId="ADAL" clId="{A58A89FB-D699-41CD-9DE4-1D49C97E5752}" dt="2022-11-29T19:09:55.396" v="148" actId="2696"/>
          <pc:sldLayoutMkLst>
            <pc:docMk/>
            <pc:sldMasterMk cId="1359306339" sldId="2147483648"/>
            <pc:sldLayoutMk cId="2095913840" sldId="2147483650"/>
          </pc:sldLayoutMkLst>
        </pc:sldLayoutChg>
        <pc:sldLayoutChg chg="addSp delSp modSp add del mod">
          <pc:chgData name="Jordan Merritt" userId="7fb1c018-e61d-42e7-89e6-f31db63afb2c" providerId="ADAL" clId="{A58A89FB-D699-41CD-9DE4-1D49C97E5752}" dt="2022-12-07T18:42:51.095" v="293" actId="478"/>
          <pc:sldLayoutMkLst>
            <pc:docMk/>
            <pc:sldMasterMk cId="1359306339" sldId="2147483648"/>
            <pc:sldLayoutMk cId="2017677195" sldId="2147483651"/>
          </pc:sldLayoutMkLst>
          <pc:picChg chg="add del mod">
            <ac:chgData name="Jordan Merritt" userId="7fb1c018-e61d-42e7-89e6-f31db63afb2c" providerId="ADAL" clId="{A58A89FB-D699-41CD-9DE4-1D49C97E5752}" dt="2022-12-07T18:42:51.095" v="293" actId="478"/>
            <ac:picMkLst>
              <pc:docMk/>
              <pc:sldMasterMk cId="1359306339" sldId="2147483648"/>
              <pc:sldLayoutMk cId="2017677195" sldId="2147483651"/>
              <ac:picMk id="7" creationId="{8D783FE4-4E68-844E-6AB5-E18ADF36AE28}"/>
            </ac:picMkLst>
          </pc:picChg>
        </pc:sldLayoutChg>
        <pc:sldLayoutChg chg="del">
          <pc:chgData name="Jordan Merritt" userId="7fb1c018-e61d-42e7-89e6-f31db63afb2c" providerId="ADAL" clId="{A58A89FB-D699-41CD-9DE4-1D49C97E5752}" dt="2022-11-29T19:09:58.780" v="149" actId="2696"/>
          <pc:sldLayoutMkLst>
            <pc:docMk/>
            <pc:sldMasterMk cId="1359306339" sldId="2147483648"/>
            <pc:sldLayoutMk cId="650952907" sldId="2147483652"/>
          </pc:sldLayoutMkLst>
        </pc:sldLayoutChg>
        <pc:sldLayoutChg chg="modSp del mod">
          <pc:chgData name="Jordan Merritt" userId="7fb1c018-e61d-42e7-89e6-f31db63afb2c" providerId="ADAL" clId="{A58A89FB-D699-41CD-9DE4-1D49C97E5752}" dt="2022-11-29T19:09:59.785" v="150" actId="2696"/>
          <pc:sldLayoutMkLst>
            <pc:docMk/>
            <pc:sldMasterMk cId="1359306339" sldId="2147483648"/>
            <pc:sldLayoutMk cId="3188568332" sldId="2147483653"/>
          </pc:sldLayoutMkLst>
          <pc:spChg chg="mod">
            <ac:chgData name="Jordan Merritt" userId="7fb1c018-e61d-42e7-89e6-f31db63afb2c" providerId="ADAL" clId="{A58A89FB-D699-41CD-9DE4-1D49C97E5752}" dt="2022-11-29T18:58:56.127" v="42" actId="1035"/>
            <ac:spMkLst>
              <pc:docMk/>
              <pc:sldMasterMk cId="1359306339" sldId="2147483648"/>
              <pc:sldLayoutMk cId="3188568332" sldId="2147483653"/>
              <ac:spMk id="2" creationId="{E5E4F1F1-EEDE-3D84-7A06-846E5D25073A}"/>
            </ac:spMkLst>
          </pc:spChg>
        </pc:sldLayoutChg>
        <pc:sldLayoutChg chg="del">
          <pc:chgData name="Jordan Merritt" userId="7fb1c018-e61d-42e7-89e6-f31db63afb2c" providerId="ADAL" clId="{A58A89FB-D699-41CD-9DE4-1D49C97E5752}" dt="2022-11-29T19:10:03.551" v="151" actId="2696"/>
          <pc:sldLayoutMkLst>
            <pc:docMk/>
            <pc:sldMasterMk cId="1359306339" sldId="2147483648"/>
            <pc:sldLayoutMk cId="253001494" sldId="2147483654"/>
          </pc:sldLayoutMkLst>
        </pc:sldLayoutChg>
        <pc:sldLayoutChg chg="add del">
          <pc:chgData name="Jordan Merritt" userId="7fb1c018-e61d-42e7-89e6-f31db63afb2c" providerId="ADAL" clId="{A58A89FB-D699-41CD-9DE4-1D49C97E5752}" dt="2022-11-29T20:40:43.063" v="235" actId="47"/>
          <pc:sldLayoutMkLst>
            <pc:docMk/>
            <pc:sldMasterMk cId="1359306339" sldId="2147483648"/>
            <pc:sldLayoutMk cId="1713612108" sldId="2147483655"/>
          </pc:sldLayoutMkLst>
        </pc:sldLayoutChg>
        <pc:sldLayoutChg chg="addSp delSp modSp del mod">
          <pc:chgData name="Jordan Merritt" userId="7fb1c018-e61d-42e7-89e6-f31db63afb2c" providerId="ADAL" clId="{A58A89FB-D699-41CD-9DE4-1D49C97E5752}" dt="2022-11-29T19:10:12.640" v="152" actId="2696"/>
          <pc:sldLayoutMkLst>
            <pc:docMk/>
            <pc:sldMasterMk cId="1359306339" sldId="2147483648"/>
            <pc:sldLayoutMk cId="4136377900" sldId="2147483656"/>
          </pc:sldLayoutMkLst>
          <pc:spChg chg="del mod">
            <ac:chgData name="Jordan Merritt" userId="7fb1c018-e61d-42e7-89e6-f31db63afb2c" providerId="ADAL" clId="{A58A89FB-D699-41CD-9DE4-1D49C97E5752}" dt="2022-11-29T19:00:06.980" v="54" actId="478"/>
            <ac:spMkLst>
              <pc:docMk/>
              <pc:sldMasterMk cId="1359306339" sldId="2147483648"/>
              <pc:sldLayoutMk cId="4136377900" sldId="2147483656"/>
              <ac:spMk id="2" creationId="{5D0E80F4-6BDD-4C3C-11B2-EC06456F5A30}"/>
            </ac:spMkLst>
          </pc:spChg>
          <pc:spChg chg="mod">
            <ac:chgData name="Jordan Merritt" userId="7fb1c018-e61d-42e7-89e6-f31db63afb2c" providerId="ADAL" clId="{A58A89FB-D699-41CD-9DE4-1D49C97E5752}" dt="2022-11-29T18:59:24.191" v="46" actId="1076"/>
            <ac:spMkLst>
              <pc:docMk/>
              <pc:sldMasterMk cId="1359306339" sldId="2147483648"/>
              <pc:sldLayoutMk cId="4136377900" sldId="2147483656"/>
              <ac:spMk id="3" creationId="{E6725A85-A76D-7182-B1A9-6FE4D520D79B}"/>
            </ac:spMkLst>
          </pc:spChg>
          <pc:spChg chg="add mod">
            <ac:chgData name="Jordan Merritt" userId="7fb1c018-e61d-42e7-89e6-f31db63afb2c" providerId="ADAL" clId="{A58A89FB-D699-41CD-9DE4-1D49C97E5752}" dt="2022-11-29T19:00:08.077" v="55"/>
            <ac:spMkLst>
              <pc:docMk/>
              <pc:sldMasterMk cId="1359306339" sldId="2147483648"/>
              <pc:sldLayoutMk cId="4136377900" sldId="2147483656"/>
              <ac:spMk id="8" creationId="{675BC033-1908-839B-668B-E4D33ADB0911}"/>
            </ac:spMkLst>
          </pc:spChg>
        </pc:sldLayoutChg>
        <pc:sldLayoutChg chg="addSp delSp modSp del mod">
          <pc:chgData name="Jordan Merritt" userId="7fb1c018-e61d-42e7-89e6-f31db63afb2c" providerId="ADAL" clId="{A58A89FB-D699-41CD-9DE4-1D49C97E5752}" dt="2022-11-29T19:10:13.443" v="153" actId="2696"/>
          <pc:sldLayoutMkLst>
            <pc:docMk/>
            <pc:sldMasterMk cId="1359306339" sldId="2147483648"/>
            <pc:sldLayoutMk cId="135981693" sldId="2147483657"/>
          </pc:sldLayoutMkLst>
          <pc:spChg chg="del mod">
            <ac:chgData name="Jordan Merritt" userId="7fb1c018-e61d-42e7-89e6-f31db63afb2c" providerId="ADAL" clId="{A58A89FB-D699-41CD-9DE4-1D49C97E5752}" dt="2022-11-29T19:00:12.388" v="56" actId="478"/>
            <ac:spMkLst>
              <pc:docMk/>
              <pc:sldMasterMk cId="1359306339" sldId="2147483648"/>
              <pc:sldLayoutMk cId="135981693" sldId="2147483657"/>
              <ac:spMk id="2" creationId="{0C97C2E0-F7CB-68A2-EB31-3897285C57E2}"/>
            </ac:spMkLst>
          </pc:spChg>
          <pc:spChg chg="mod">
            <ac:chgData name="Jordan Merritt" userId="7fb1c018-e61d-42e7-89e6-f31db63afb2c" providerId="ADAL" clId="{A58A89FB-D699-41CD-9DE4-1D49C97E5752}" dt="2022-11-29T18:59:42.191" v="51" actId="14100"/>
            <ac:spMkLst>
              <pc:docMk/>
              <pc:sldMasterMk cId="1359306339" sldId="2147483648"/>
              <pc:sldLayoutMk cId="135981693" sldId="2147483657"/>
              <ac:spMk id="3" creationId="{D6041AC2-F88A-E37A-3B52-9DF4F4E13651}"/>
            </ac:spMkLst>
          </pc:spChg>
          <pc:spChg chg="add mod">
            <ac:chgData name="Jordan Merritt" userId="7fb1c018-e61d-42e7-89e6-f31db63afb2c" providerId="ADAL" clId="{A58A89FB-D699-41CD-9DE4-1D49C97E5752}" dt="2022-11-29T19:00:13.377" v="57"/>
            <ac:spMkLst>
              <pc:docMk/>
              <pc:sldMasterMk cId="1359306339" sldId="2147483648"/>
              <pc:sldLayoutMk cId="135981693" sldId="2147483657"/>
              <ac:spMk id="8" creationId="{E4EF9152-F29E-7686-C478-7A78E8D3AFB2}"/>
            </ac:spMkLst>
          </pc:spChg>
        </pc:sldLayoutChg>
        <pc:sldLayoutChg chg="del">
          <pc:chgData name="Jordan Merritt" userId="7fb1c018-e61d-42e7-89e6-f31db63afb2c" providerId="ADAL" clId="{A58A89FB-D699-41CD-9DE4-1D49C97E5752}" dt="2022-11-29T18:59:50.361" v="53" actId="2696"/>
          <pc:sldLayoutMkLst>
            <pc:docMk/>
            <pc:sldMasterMk cId="1359306339" sldId="2147483648"/>
            <pc:sldLayoutMk cId="4060964105" sldId="2147483658"/>
          </pc:sldLayoutMkLst>
        </pc:sldLayoutChg>
        <pc:sldLayoutChg chg="del">
          <pc:chgData name="Jordan Merritt" userId="7fb1c018-e61d-42e7-89e6-f31db63afb2c" providerId="ADAL" clId="{A58A89FB-D699-41CD-9DE4-1D49C97E5752}" dt="2022-11-29T18:59:49.311" v="52" actId="2696"/>
          <pc:sldLayoutMkLst>
            <pc:docMk/>
            <pc:sldMasterMk cId="1359306339" sldId="2147483648"/>
            <pc:sldLayoutMk cId="1934811211" sldId="2147483659"/>
          </pc:sldLayoutMkLst>
        </pc:sldLayoutChg>
      </pc:sldMasterChg>
      <pc:sldMasterChg chg="addSp delSp modSp add mod addSldLayout delSldLayout modSldLayout">
        <pc:chgData name="Jordan Merritt" userId="7fb1c018-e61d-42e7-89e6-f31db63afb2c" providerId="ADAL" clId="{A58A89FB-D699-41CD-9DE4-1D49C97E5752}" dt="2022-12-07T18:53:16.498" v="346"/>
        <pc:sldMasterMkLst>
          <pc:docMk/>
          <pc:sldMasterMk cId="564312177" sldId="2147483658"/>
        </pc:sldMasterMkLst>
        <pc:spChg chg="mod">
          <ac:chgData name="Jordan Merritt" userId="7fb1c018-e61d-42e7-89e6-f31db63afb2c" providerId="ADAL" clId="{A58A89FB-D699-41CD-9DE4-1D49C97E5752}" dt="2022-12-07T18:43:24.726" v="297" actId="14100"/>
          <ac:spMkLst>
            <pc:docMk/>
            <pc:sldMasterMk cId="564312177" sldId="2147483658"/>
            <ac:spMk id="2" creationId="{A7615293-588A-7642-9EB7-D9983EE08312}"/>
          </ac:spMkLst>
        </pc:spChg>
        <pc:spChg chg="mod">
          <ac:chgData name="Jordan Merritt" userId="7fb1c018-e61d-42e7-89e6-f31db63afb2c" providerId="ADAL" clId="{A58A89FB-D699-41CD-9DE4-1D49C97E5752}" dt="2022-11-29T19:10:52.639" v="162" actId="1035"/>
          <ac:spMkLst>
            <pc:docMk/>
            <pc:sldMasterMk cId="564312177" sldId="2147483658"/>
            <ac:spMk id="4" creationId="{E761F667-6A3A-59ED-3FB0-5FF3ABD0436B}"/>
          </ac:spMkLst>
        </pc:spChg>
        <pc:spChg chg="mod">
          <ac:chgData name="Jordan Merritt" userId="7fb1c018-e61d-42e7-89e6-f31db63afb2c" providerId="ADAL" clId="{A58A89FB-D699-41CD-9DE4-1D49C97E5752}" dt="2022-11-29T19:10:52.639" v="162" actId="1035"/>
          <ac:spMkLst>
            <pc:docMk/>
            <pc:sldMasterMk cId="564312177" sldId="2147483658"/>
            <ac:spMk id="5" creationId="{C744E235-3084-FF64-71D5-AD5334162003}"/>
          </ac:spMkLst>
        </pc:spChg>
        <pc:spChg chg="mod">
          <ac:chgData name="Jordan Merritt" userId="7fb1c018-e61d-42e7-89e6-f31db63afb2c" providerId="ADAL" clId="{A58A89FB-D699-41CD-9DE4-1D49C97E5752}" dt="2022-11-29T19:10:58.718" v="163" actId="14100"/>
          <ac:spMkLst>
            <pc:docMk/>
            <pc:sldMasterMk cId="564312177" sldId="2147483658"/>
            <ac:spMk id="6" creationId="{ADBC1528-3E43-0B0D-B5BF-21315BF90ECD}"/>
          </ac:spMkLst>
        </pc:spChg>
        <pc:spChg chg="add mod">
          <ac:chgData name="Jordan Merritt" userId="7fb1c018-e61d-42e7-89e6-f31db63afb2c" providerId="ADAL" clId="{A58A89FB-D699-41CD-9DE4-1D49C97E5752}" dt="2022-12-07T18:43:20.303" v="296"/>
          <ac:spMkLst>
            <pc:docMk/>
            <pc:sldMasterMk cId="564312177" sldId="2147483658"/>
            <ac:spMk id="7" creationId="{6B862FD9-722B-3508-A0DA-8890C06F4296}"/>
          </ac:spMkLst>
        </pc:spChg>
        <pc:spChg chg="add del mod">
          <ac:chgData name="Jordan Merritt" userId="7fb1c018-e61d-42e7-89e6-f31db63afb2c" providerId="ADAL" clId="{A58A89FB-D699-41CD-9DE4-1D49C97E5752}" dt="2022-12-07T18:45:51.575" v="312" actId="478"/>
          <ac:spMkLst>
            <pc:docMk/>
            <pc:sldMasterMk cId="564312177" sldId="2147483658"/>
            <ac:spMk id="10" creationId="{2870037B-D1E8-ADE0-9052-7566EC8E44B2}"/>
          </ac:spMkLst>
        </pc:spChg>
        <pc:spChg chg="del">
          <ac:chgData name="Jordan Merritt" userId="7fb1c018-e61d-42e7-89e6-f31db63afb2c" providerId="ADAL" clId="{A58A89FB-D699-41CD-9DE4-1D49C97E5752}" dt="2022-12-07T18:43:17.631" v="294" actId="478"/>
          <ac:spMkLst>
            <pc:docMk/>
            <pc:sldMasterMk cId="564312177" sldId="2147483658"/>
            <ac:spMk id="11" creationId="{EECF41EB-740E-398F-F3BC-FC10A107AB78}"/>
          </ac:spMkLst>
        </pc:spChg>
        <pc:spChg chg="add del mod">
          <ac:chgData name="Jordan Merritt" userId="7fb1c018-e61d-42e7-89e6-f31db63afb2c" providerId="ADAL" clId="{A58A89FB-D699-41CD-9DE4-1D49C97E5752}" dt="2022-12-07T18:48:56.948" v="326" actId="478"/>
          <ac:spMkLst>
            <pc:docMk/>
            <pc:sldMasterMk cId="564312177" sldId="2147483658"/>
            <ac:spMk id="12" creationId="{81B55C13-CFE7-1522-9EFD-F19DAA520284}"/>
          </ac:spMkLst>
        </pc:spChg>
        <pc:spChg chg="add del mod">
          <ac:chgData name="Jordan Merritt" userId="7fb1c018-e61d-42e7-89e6-f31db63afb2c" providerId="ADAL" clId="{A58A89FB-D699-41CD-9DE4-1D49C97E5752}" dt="2022-12-07T18:49:07.767" v="328" actId="478"/>
          <ac:spMkLst>
            <pc:docMk/>
            <pc:sldMasterMk cId="564312177" sldId="2147483658"/>
            <ac:spMk id="13" creationId="{40F6592A-0FFD-9399-D3D5-6E15B5AC803B}"/>
          </ac:spMkLst>
        </pc:spChg>
        <pc:spChg chg="add del mod">
          <ac:chgData name="Jordan Merritt" userId="7fb1c018-e61d-42e7-89e6-f31db63afb2c" providerId="ADAL" clId="{A58A89FB-D699-41CD-9DE4-1D49C97E5752}" dt="2022-12-07T18:49:59.932" v="330" actId="478"/>
          <ac:spMkLst>
            <pc:docMk/>
            <pc:sldMasterMk cId="564312177" sldId="2147483658"/>
            <ac:spMk id="15" creationId="{D319DB5B-5E05-7FF1-3F86-473FD06BE10C}"/>
          </ac:spMkLst>
        </pc:spChg>
        <pc:spChg chg="add del mod">
          <ac:chgData name="Jordan Merritt" userId="7fb1c018-e61d-42e7-89e6-f31db63afb2c" providerId="ADAL" clId="{A58A89FB-D699-41CD-9DE4-1D49C97E5752}" dt="2022-12-07T18:52:33.860" v="338" actId="478"/>
          <ac:spMkLst>
            <pc:docMk/>
            <pc:sldMasterMk cId="564312177" sldId="2147483658"/>
            <ac:spMk id="17" creationId="{4BB471CC-2127-3B95-CCA8-A7410F23EAE3}"/>
          </ac:spMkLst>
        </pc:spChg>
        <pc:spChg chg="add del mod">
          <ac:chgData name="Jordan Merritt" userId="7fb1c018-e61d-42e7-89e6-f31db63afb2c" providerId="ADAL" clId="{A58A89FB-D699-41CD-9DE4-1D49C97E5752}" dt="2022-12-07T18:51:04.172" v="335" actId="478"/>
          <ac:spMkLst>
            <pc:docMk/>
            <pc:sldMasterMk cId="564312177" sldId="2147483658"/>
            <ac:spMk id="18" creationId="{9131F2CF-A262-E9F2-6ADA-57144992497D}"/>
          </ac:spMkLst>
        </pc:spChg>
        <pc:picChg chg="add del mod ord modCrop">
          <ac:chgData name="Jordan Merritt" userId="7fb1c018-e61d-42e7-89e6-f31db63afb2c" providerId="ADAL" clId="{A58A89FB-D699-41CD-9DE4-1D49C97E5752}" dt="2022-11-29T20:40:42.447" v="233" actId="931"/>
          <ac:picMkLst>
            <pc:docMk/>
            <pc:sldMasterMk cId="564312177" sldId="2147483658"/>
            <ac:picMk id="8" creationId="{3AFC5C89-0DBE-73C2-9033-A5190644AB25}"/>
          </ac:picMkLst>
        </pc:picChg>
        <pc:picChg chg="add mod ord">
          <ac:chgData name="Jordan Merritt" userId="7fb1c018-e61d-42e7-89e6-f31db63afb2c" providerId="ADAL" clId="{A58A89FB-D699-41CD-9DE4-1D49C97E5752}" dt="2022-12-07T18:47:05.029" v="323" actId="167"/>
          <ac:picMkLst>
            <pc:docMk/>
            <pc:sldMasterMk cId="564312177" sldId="2147483658"/>
            <ac:picMk id="9" creationId="{B5F09D38-DFB4-5026-1D0A-F16248D690A5}"/>
          </ac:picMkLst>
        </pc:picChg>
        <pc:picChg chg="add del mod ord">
          <ac:chgData name="Jordan Merritt" userId="7fb1c018-e61d-42e7-89e6-f31db63afb2c" providerId="ADAL" clId="{A58A89FB-D699-41CD-9DE4-1D49C97E5752}" dt="2022-11-29T20:42:32.873" v="255" actId="478"/>
          <ac:picMkLst>
            <pc:docMk/>
            <pc:sldMasterMk cId="564312177" sldId="2147483658"/>
            <ac:picMk id="13" creationId="{CA37868F-06E5-4C37-0BE8-F5A601D8BC27}"/>
          </ac:picMkLst>
        </pc:picChg>
        <pc:picChg chg="ord">
          <ac:chgData name="Jordan Merritt" userId="7fb1c018-e61d-42e7-89e6-f31db63afb2c" providerId="ADAL" clId="{A58A89FB-D699-41CD-9DE4-1D49C97E5752}" dt="2022-12-07T18:46:55.812" v="322" actId="167"/>
          <ac:picMkLst>
            <pc:docMk/>
            <pc:sldMasterMk cId="564312177" sldId="2147483658"/>
            <ac:picMk id="14" creationId="{96E57B9A-73C9-005E-F87F-FBE67AF127B7}"/>
          </ac:picMkLst>
        </pc:picChg>
        <pc:cxnChg chg="add mod">
          <ac:chgData name="Jordan Merritt" userId="7fb1c018-e61d-42e7-89e6-f31db63afb2c" providerId="ADAL" clId="{A58A89FB-D699-41CD-9DE4-1D49C97E5752}" dt="2022-12-07T18:43:20.303" v="296"/>
          <ac:cxnSpMkLst>
            <pc:docMk/>
            <pc:sldMasterMk cId="564312177" sldId="2147483658"/>
            <ac:cxnSpMk id="8" creationId="{23C6A5DE-CE2A-8470-4E16-D404E9057993}"/>
          </ac:cxnSpMkLst>
        </pc:cxnChg>
        <pc:cxnChg chg="del">
          <ac:chgData name="Jordan Merritt" userId="7fb1c018-e61d-42e7-89e6-f31db63afb2c" providerId="ADAL" clId="{A58A89FB-D699-41CD-9DE4-1D49C97E5752}" dt="2022-12-07T18:43:19.098" v="295" actId="478"/>
          <ac:cxnSpMkLst>
            <pc:docMk/>
            <pc:sldMasterMk cId="564312177" sldId="2147483658"/>
            <ac:cxnSpMk id="16" creationId="{7F642A3C-F29D-7801-8A07-E88D0F6338E5}"/>
          </ac:cxnSpMkLst>
        </pc:cxnChg>
        <pc:sldLayoutChg chg="add del mod replId">
          <pc:chgData name="Jordan Merritt" userId="7fb1c018-e61d-42e7-89e6-f31db63afb2c" providerId="ADAL" clId="{A58A89FB-D699-41CD-9DE4-1D49C97E5752}" dt="2022-11-29T19:11:03.459" v="164" actId="2696"/>
          <pc:sldLayoutMkLst>
            <pc:docMk/>
            <pc:sldMasterMk cId="564312177" sldId="2147483658"/>
            <pc:sldLayoutMk cId="324107144" sldId="2147483659"/>
          </pc:sldLayoutMkLst>
        </pc:sldLayoutChg>
        <pc:sldLayoutChg chg="addSp delSp modSp add mod replId">
          <pc:chgData name="Jordan Merritt" userId="7fb1c018-e61d-42e7-89e6-f31db63afb2c" providerId="ADAL" clId="{A58A89FB-D699-41CD-9DE4-1D49C97E5752}" dt="2022-12-07T18:53:01.460" v="341"/>
          <pc:sldLayoutMkLst>
            <pc:docMk/>
            <pc:sldMasterMk cId="564312177" sldId="2147483658"/>
            <pc:sldLayoutMk cId="108552121" sldId="2147483660"/>
          </pc:sldLayoutMkLst>
          <pc:spChg chg="del">
            <ac:chgData name="Jordan Merritt" userId="7fb1c018-e61d-42e7-89e6-f31db63afb2c" providerId="ADAL" clId="{A58A89FB-D699-41CD-9DE4-1D49C97E5752}" dt="2022-12-07T18:45:54.287" v="313" actId="478"/>
            <ac:spMkLst>
              <pc:docMk/>
              <pc:sldMasterMk cId="564312177" sldId="2147483658"/>
              <pc:sldLayoutMk cId="108552121" sldId="2147483660"/>
              <ac:spMk id="2" creationId="{FF2864E0-295A-EB5F-5856-6EF287E7421E}"/>
            </ac:spMkLst>
          </pc:spChg>
          <pc:spChg chg="mod">
            <ac:chgData name="Jordan Merritt" userId="7fb1c018-e61d-42e7-89e6-f31db63afb2c" providerId="ADAL" clId="{A58A89FB-D699-41CD-9DE4-1D49C97E5752}" dt="2022-12-07T18:43:38.304" v="299" actId="1076"/>
            <ac:spMkLst>
              <pc:docMk/>
              <pc:sldMasterMk cId="564312177" sldId="2147483658"/>
              <pc:sldLayoutMk cId="108552121" sldId="2147483660"/>
              <ac:spMk id="3" creationId="{DCDB8C94-480F-5AC7-53DB-8FE399E01423}"/>
            </ac:spMkLst>
          </pc:spChg>
          <pc:spChg chg="add mod">
            <ac:chgData name="Jordan Merritt" userId="7fb1c018-e61d-42e7-89e6-f31db63afb2c" providerId="ADAL" clId="{A58A89FB-D699-41CD-9DE4-1D49C97E5752}" dt="2022-12-07T18:53:01.460" v="341"/>
            <ac:spMkLst>
              <pc:docMk/>
              <pc:sldMasterMk cId="564312177" sldId="2147483658"/>
              <pc:sldLayoutMk cId="108552121" sldId="2147483660"/>
              <ac:spMk id="7" creationId="{903D9074-3ED8-7D39-5801-D5DB8ECC3C6B}"/>
            </ac:spMkLst>
          </pc:spChg>
        </pc:sldLayoutChg>
        <pc:sldLayoutChg chg="add del mod replId">
          <pc:chgData name="Jordan Merritt" userId="7fb1c018-e61d-42e7-89e6-f31db63afb2c" providerId="ADAL" clId="{A58A89FB-D699-41CD-9DE4-1D49C97E5752}" dt="2022-11-29T19:11:05.966" v="165" actId="2696"/>
          <pc:sldLayoutMkLst>
            <pc:docMk/>
            <pc:sldMasterMk cId="564312177" sldId="2147483658"/>
            <pc:sldLayoutMk cId="2120998727" sldId="2147483661"/>
          </pc:sldLayoutMkLst>
        </pc:sldLayoutChg>
        <pc:sldLayoutChg chg="addSp delSp modSp add mod replId">
          <pc:chgData name="Jordan Merritt" userId="7fb1c018-e61d-42e7-89e6-f31db63afb2c" providerId="ADAL" clId="{A58A89FB-D699-41CD-9DE4-1D49C97E5752}" dt="2022-12-07T18:53:06.442" v="342"/>
          <pc:sldLayoutMkLst>
            <pc:docMk/>
            <pc:sldMasterMk cId="564312177" sldId="2147483658"/>
            <pc:sldLayoutMk cId="1210856439" sldId="2147483662"/>
          </pc:sldLayoutMkLst>
          <pc:spChg chg="del">
            <ac:chgData name="Jordan Merritt" userId="7fb1c018-e61d-42e7-89e6-f31db63afb2c" providerId="ADAL" clId="{A58A89FB-D699-41CD-9DE4-1D49C97E5752}" dt="2022-12-07T18:45:56.358" v="314" actId="478"/>
            <ac:spMkLst>
              <pc:docMk/>
              <pc:sldMasterMk cId="564312177" sldId="2147483658"/>
              <pc:sldLayoutMk cId="1210856439" sldId="2147483662"/>
              <ac:spMk id="2" creationId="{998B1BF2-0E11-E6E3-2B42-A435F3A97EBD}"/>
            </ac:spMkLst>
          </pc:spChg>
          <pc:spChg chg="mod">
            <ac:chgData name="Jordan Merritt" userId="7fb1c018-e61d-42e7-89e6-f31db63afb2c" providerId="ADAL" clId="{A58A89FB-D699-41CD-9DE4-1D49C97E5752}" dt="2022-12-07T18:44:03.946" v="302" actId="1076"/>
            <ac:spMkLst>
              <pc:docMk/>
              <pc:sldMasterMk cId="564312177" sldId="2147483658"/>
              <pc:sldLayoutMk cId="1210856439" sldId="2147483662"/>
              <ac:spMk id="3" creationId="{E556C8BA-87CE-0982-712E-7C70BBC3EEDC}"/>
            </ac:spMkLst>
          </pc:spChg>
          <pc:spChg chg="mod">
            <ac:chgData name="Jordan Merritt" userId="7fb1c018-e61d-42e7-89e6-f31db63afb2c" providerId="ADAL" clId="{A58A89FB-D699-41CD-9DE4-1D49C97E5752}" dt="2022-12-07T18:44:03.946" v="302" actId="1076"/>
            <ac:spMkLst>
              <pc:docMk/>
              <pc:sldMasterMk cId="564312177" sldId="2147483658"/>
              <pc:sldLayoutMk cId="1210856439" sldId="2147483662"/>
              <ac:spMk id="4" creationId="{61F271F0-67FC-FDD8-81D6-58F4A4685124}"/>
            </ac:spMkLst>
          </pc:spChg>
          <pc:spChg chg="add mod">
            <ac:chgData name="Jordan Merritt" userId="7fb1c018-e61d-42e7-89e6-f31db63afb2c" providerId="ADAL" clId="{A58A89FB-D699-41CD-9DE4-1D49C97E5752}" dt="2022-12-07T18:53:06.442" v="342"/>
            <ac:spMkLst>
              <pc:docMk/>
              <pc:sldMasterMk cId="564312177" sldId="2147483658"/>
              <pc:sldLayoutMk cId="1210856439" sldId="2147483662"/>
              <ac:spMk id="8" creationId="{5E6231AB-9963-41C6-8E7D-18F3BC254067}"/>
            </ac:spMkLst>
          </pc:spChg>
        </pc:sldLayoutChg>
        <pc:sldLayoutChg chg="addSp delSp modSp add mod replId">
          <pc:chgData name="Jordan Merritt" userId="7fb1c018-e61d-42e7-89e6-f31db63afb2c" providerId="ADAL" clId="{A58A89FB-D699-41CD-9DE4-1D49C97E5752}" dt="2022-12-07T18:53:09.474" v="343"/>
          <pc:sldLayoutMkLst>
            <pc:docMk/>
            <pc:sldMasterMk cId="564312177" sldId="2147483658"/>
            <pc:sldLayoutMk cId="410942948" sldId="2147483663"/>
          </pc:sldLayoutMkLst>
          <pc:spChg chg="del mod">
            <ac:chgData name="Jordan Merritt" userId="7fb1c018-e61d-42e7-89e6-f31db63afb2c" providerId="ADAL" clId="{A58A89FB-D699-41CD-9DE4-1D49C97E5752}" dt="2022-12-07T18:45:58.809" v="315" actId="478"/>
            <ac:spMkLst>
              <pc:docMk/>
              <pc:sldMasterMk cId="564312177" sldId="2147483658"/>
              <pc:sldLayoutMk cId="410942948" sldId="2147483663"/>
              <ac:spMk id="2" creationId="{E5E4F1F1-EEDE-3D84-7A06-846E5D25073A}"/>
            </ac:spMkLst>
          </pc:spChg>
          <pc:spChg chg="mod">
            <ac:chgData name="Jordan Merritt" userId="7fb1c018-e61d-42e7-89e6-f31db63afb2c" providerId="ADAL" clId="{A58A89FB-D699-41CD-9DE4-1D49C97E5752}" dt="2022-12-07T18:43:56.226" v="301" actId="1076"/>
            <ac:spMkLst>
              <pc:docMk/>
              <pc:sldMasterMk cId="564312177" sldId="2147483658"/>
              <pc:sldLayoutMk cId="410942948" sldId="2147483663"/>
              <ac:spMk id="3" creationId="{D2CD84A6-5BC4-D5F9-CDC2-0A0F527C4E28}"/>
            </ac:spMkLst>
          </pc:spChg>
          <pc:spChg chg="mod">
            <ac:chgData name="Jordan Merritt" userId="7fb1c018-e61d-42e7-89e6-f31db63afb2c" providerId="ADAL" clId="{A58A89FB-D699-41CD-9DE4-1D49C97E5752}" dt="2022-12-07T18:43:56.226" v="301" actId="1076"/>
            <ac:spMkLst>
              <pc:docMk/>
              <pc:sldMasterMk cId="564312177" sldId="2147483658"/>
              <pc:sldLayoutMk cId="410942948" sldId="2147483663"/>
              <ac:spMk id="4" creationId="{944792B7-03AB-9C8D-0C23-14F904CF2C9E}"/>
            </ac:spMkLst>
          </pc:spChg>
          <pc:spChg chg="mod">
            <ac:chgData name="Jordan Merritt" userId="7fb1c018-e61d-42e7-89e6-f31db63afb2c" providerId="ADAL" clId="{A58A89FB-D699-41CD-9DE4-1D49C97E5752}" dt="2022-12-07T18:43:56.226" v="301" actId="1076"/>
            <ac:spMkLst>
              <pc:docMk/>
              <pc:sldMasterMk cId="564312177" sldId="2147483658"/>
              <pc:sldLayoutMk cId="410942948" sldId="2147483663"/>
              <ac:spMk id="5" creationId="{2C37B025-2F82-CDB0-3911-B70EAF3A46E5}"/>
            </ac:spMkLst>
          </pc:spChg>
          <pc:spChg chg="mod">
            <ac:chgData name="Jordan Merritt" userId="7fb1c018-e61d-42e7-89e6-f31db63afb2c" providerId="ADAL" clId="{A58A89FB-D699-41CD-9DE4-1D49C97E5752}" dt="2022-12-07T18:43:56.226" v="301" actId="1076"/>
            <ac:spMkLst>
              <pc:docMk/>
              <pc:sldMasterMk cId="564312177" sldId="2147483658"/>
              <pc:sldLayoutMk cId="410942948" sldId="2147483663"/>
              <ac:spMk id="6" creationId="{26B852A0-4866-839C-1FDA-5B350DAA2108}"/>
            </ac:spMkLst>
          </pc:spChg>
          <pc:spChg chg="add mod">
            <ac:chgData name="Jordan Merritt" userId="7fb1c018-e61d-42e7-89e6-f31db63afb2c" providerId="ADAL" clId="{A58A89FB-D699-41CD-9DE4-1D49C97E5752}" dt="2022-12-07T18:53:09.474" v="343"/>
            <ac:spMkLst>
              <pc:docMk/>
              <pc:sldMasterMk cId="564312177" sldId="2147483658"/>
              <pc:sldLayoutMk cId="410942948" sldId="2147483663"/>
              <ac:spMk id="10" creationId="{31FDC829-8EF1-F5A2-30F1-A819C15B82E5}"/>
            </ac:spMkLst>
          </pc:spChg>
        </pc:sldLayoutChg>
        <pc:sldLayoutChg chg="addSp delSp modSp add mod replId">
          <pc:chgData name="Jordan Merritt" userId="7fb1c018-e61d-42e7-89e6-f31db63afb2c" providerId="ADAL" clId="{A58A89FB-D699-41CD-9DE4-1D49C97E5752}" dt="2022-12-07T18:53:11.811" v="344"/>
          <pc:sldLayoutMkLst>
            <pc:docMk/>
            <pc:sldMasterMk cId="564312177" sldId="2147483658"/>
            <pc:sldLayoutMk cId="1041049165" sldId="2147483664"/>
          </pc:sldLayoutMkLst>
          <pc:spChg chg="del mod">
            <ac:chgData name="Jordan Merritt" userId="7fb1c018-e61d-42e7-89e6-f31db63afb2c" providerId="ADAL" clId="{A58A89FB-D699-41CD-9DE4-1D49C97E5752}" dt="2022-12-07T18:46:04.041" v="317" actId="478"/>
            <ac:spMkLst>
              <pc:docMk/>
              <pc:sldMasterMk cId="564312177" sldId="2147483658"/>
              <pc:sldLayoutMk cId="1041049165" sldId="2147483664"/>
              <ac:spMk id="2" creationId="{D1F65F9D-FDA8-BA7B-6774-C1879F5A65D3}"/>
            </ac:spMkLst>
          </pc:spChg>
          <pc:spChg chg="add mod">
            <ac:chgData name="Jordan Merritt" userId="7fb1c018-e61d-42e7-89e6-f31db63afb2c" providerId="ADAL" clId="{A58A89FB-D699-41CD-9DE4-1D49C97E5752}" dt="2022-12-07T18:53:11.811" v="344"/>
            <ac:spMkLst>
              <pc:docMk/>
              <pc:sldMasterMk cId="564312177" sldId="2147483658"/>
              <pc:sldLayoutMk cId="1041049165" sldId="2147483664"/>
              <ac:spMk id="6" creationId="{B512A4ED-CBCB-B2FA-52E8-BC91F9F508AC}"/>
            </ac:spMkLst>
          </pc:spChg>
        </pc:sldLayoutChg>
        <pc:sldLayoutChg chg="add del mod replId">
          <pc:chgData name="Jordan Merritt" userId="7fb1c018-e61d-42e7-89e6-f31db63afb2c" providerId="ADAL" clId="{A58A89FB-D699-41CD-9DE4-1D49C97E5752}" dt="2022-11-29T19:11:12.426" v="166" actId="2696"/>
          <pc:sldLayoutMkLst>
            <pc:docMk/>
            <pc:sldMasterMk cId="564312177" sldId="2147483658"/>
            <pc:sldLayoutMk cId="1253182173" sldId="2147483665"/>
          </pc:sldLayoutMkLst>
        </pc:sldLayoutChg>
        <pc:sldLayoutChg chg="addSp delSp modSp add mod replId">
          <pc:chgData name="Jordan Merritt" userId="7fb1c018-e61d-42e7-89e6-f31db63afb2c" providerId="ADAL" clId="{A58A89FB-D699-41CD-9DE4-1D49C97E5752}" dt="2022-12-07T18:53:14.115" v="345"/>
          <pc:sldLayoutMkLst>
            <pc:docMk/>
            <pc:sldMasterMk cId="564312177" sldId="2147483658"/>
            <pc:sldLayoutMk cId="4230432185" sldId="2147483666"/>
          </pc:sldLayoutMkLst>
          <pc:spChg chg="add mod">
            <ac:chgData name="Jordan Merritt" userId="7fb1c018-e61d-42e7-89e6-f31db63afb2c" providerId="ADAL" clId="{A58A89FB-D699-41CD-9DE4-1D49C97E5752}" dt="2022-12-07T18:53:14.115" v="345"/>
            <ac:spMkLst>
              <pc:docMk/>
              <pc:sldMasterMk cId="564312177" sldId="2147483658"/>
              <pc:sldLayoutMk cId="4230432185" sldId="2147483666"/>
              <ac:spMk id="2" creationId="{C7FAD27A-DBB4-7840-F1E6-4E21D19A9AB6}"/>
            </ac:spMkLst>
          </pc:spChg>
          <pc:spChg chg="mod">
            <ac:chgData name="Jordan Merritt" userId="7fb1c018-e61d-42e7-89e6-f31db63afb2c" providerId="ADAL" clId="{A58A89FB-D699-41CD-9DE4-1D49C97E5752}" dt="2022-12-07T18:44:17.627" v="304" actId="14100"/>
            <ac:spMkLst>
              <pc:docMk/>
              <pc:sldMasterMk cId="564312177" sldId="2147483658"/>
              <pc:sldLayoutMk cId="4230432185" sldId="2147483666"/>
              <ac:spMk id="3" creationId="{E6725A85-A76D-7182-B1A9-6FE4D520D79B}"/>
            </ac:spMkLst>
          </pc:spChg>
          <pc:spChg chg="mod">
            <ac:chgData name="Jordan Merritt" userId="7fb1c018-e61d-42e7-89e6-f31db63afb2c" providerId="ADAL" clId="{A58A89FB-D699-41CD-9DE4-1D49C97E5752}" dt="2022-12-07T18:44:17.627" v="304" actId="14100"/>
            <ac:spMkLst>
              <pc:docMk/>
              <pc:sldMasterMk cId="564312177" sldId="2147483658"/>
              <pc:sldLayoutMk cId="4230432185" sldId="2147483666"/>
              <ac:spMk id="4" creationId="{41C3562B-689A-8CB8-4E4D-5ADDECF87ADF}"/>
            </ac:spMkLst>
          </pc:spChg>
          <pc:spChg chg="del mod">
            <ac:chgData name="Jordan Merritt" userId="7fb1c018-e61d-42e7-89e6-f31db63afb2c" providerId="ADAL" clId="{A58A89FB-D699-41CD-9DE4-1D49C97E5752}" dt="2022-12-07T18:46:00.764" v="316" actId="478"/>
            <ac:spMkLst>
              <pc:docMk/>
              <pc:sldMasterMk cId="564312177" sldId="2147483658"/>
              <pc:sldLayoutMk cId="4230432185" sldId="2147483666"/>
              <ac:spMk id="8" creationId="{675BC033-1908-839B-668B-E4D33ADB0911}"/>
            </ac:spMkLst>
          </pc:spChg>
        </pc:sldLayoutChg>
        <pc:sldLayoutChg chg="addSp delSp modSp add mod replId">
          <pc:chgData name="Jordan Merritt" userId="7fb1c018-e61d-42e7-89e6-f31db63afb2c" providerId="ADAL" clId="{A58A89FB-D699-41CD-9DE4-1D49C97E5752}" dt="2022-12-07T18:53:16.498" v="346"/>
          <pc:sldLayoutMkLst>
            <pc:docMk/>
            <pc:sldMasterMk cId="564312177" sldId="2147483658"/>
            <pc:sldLayoutMk cId="3129183893" sldId="2147483667"/>
          </pc:sldLayoutMkLst>
          <pc:spChg chg="add mod">
            <ac:chgData name="Jordan Merritt" userId="7fb1c018-e61d-42e7-89e6-f31db63afb2c" providerId="ADAL" clId="{A58A89FB-D699-41CD-9DE4-1D49C97E5752}" dt="2022-12-07T18:53:16.498" v="346"/>
            <ac:spMkLst>
              <pc:docMk/>
              <pc:sldMasterMk cId="564312177" sldId="2147483658"/>
              <pc:sldLayoutMk cId="3129183893" sldId="2147483667"/>
              <ac:spMk id="2" creationId="{F24E4C50-33CA-19C0-715D-F456C0692B0D}"/>
            </ac:spMkLst>
          </pc:spChg>
          <pc:spChg chg="mod">
            <ac:chgData name="Jordan Merritt" userId="7fb1c018-e61d-42e7-89e6-f31db63afb2c" providerId="ADAL" clId="{A58A89FB-D699-41CD-9DE4-1D49C97E5752}" dt="2022-12-07T18:44:28.526" v="306" actId="14100"/>
            <ac:spMkLst>
              <pc:docMk/>
              <pc:sldMasterMk cId="564312177" sldId="2147483658"/>
              <pc:sldLayoutMk cId="3129183893" sldId="2147483667"/>
              <ac:spMk id="3" creationId="{D6041AC2-F88A-E37A-3B52-9DF4F4E13651}"/>
            </ac:spMkLst>
          </pc:spChg>
          <pc:spChg chg="mod">
            <ac:chgData name="Jordan Merritt" userId="7fb1c018-e61d-42e7-89e6-f31db63afb2c" providerId="ADAL" clId="{A58A89FB-D699-41CD-9DE4-1D49C97E5752}" dt="2022-12-07T18:44:28.526" v="306" actId="14100"/>
            <ac:spMkLst>
              <pc:docMk/>
              <pc:sldMasterMk cId="564312177" sldId="2147483658"/>
              <pc:sldLayoutMk cId="3129183893" sldId="2147483667"/>
              <ac:spMk id="4" creationId="{BE9FFEDF-56F6-A003-0D18-E473ADDAEFEE}"/>
            </ac:spMkLst>
          </pc:spChg>
          <pc:spChg chg="del mod">
            <ac:chgData name="Jordan Merritt" userId="7fb1c018-e61d-42e7-89e6-f31db63afb2c" providerId="ADAL" clId="{A58A89FB-D699-41CD-9DE4-1D49C97E5752}" dt="2022-12-07T18:46:07.730" v="318" actId="478"/>
            <ac:spMkLst>
              <pc:docMk/>
              <pc:sldMasterMk cId="564312177" sldId="2147483658"/>
              <pc:sldLayoutMk cId="3129183893" sldId="2147483667"/>
              <ac:spMk id="8" creationId="{E4EF9152-F29E-7686-C478-7A78E8D3AFB2}"/>
            </ac:spMkLst>
          </pc:spChg>
        </pc:sldLayoutChg>
      </pc:sldMasterChg>
      <pc:sldMasterChg chg="add del mod addSldLayout delSldLayout modSldLayout">
        <pc:chgData name="Jordan Merritt" userId="7fb1c018-e61d-42e7-89e6-f31db63afb2c" providerId="ADAL" clId="{A58A89FB-D699-41CD-9DE4-1D49C97E5752}" dt="2022-11-29T19:07:05.138" v="123" actId="2890"/>
        <pc:sldMasterMkLst>
          <pc:docMk/>
          <pc:sldMasterMk cId="2862295571" sldId="2147483658"/>
        </pc:sldMasterMkLst>
        <pc:sldLayoutChg chg="add del mod replId">
          <pc:chgData name="Jordan Merritt" userId="7fb1c018-e61d-42e7-89e6-f31db63afb2c" providerId="ADAL" clId="{A58A89FB-D699-41CD-9DE4-1D49C97E5752}" dt="2022-11-29T19:07:05.138" v="123" actId="2890"/>
          <pc:sldLayoutMkLst>
            <pc:docMk/>
            <pc:sldMasterMk cId="2862295571" sldId="2147483658"/>
            <pc:sldLayoutMk cId="63492062" sldId="2147483659"/>
          </pc:sldLayoutMkLst>
        </pc:sldLayoutChg>
        <pc:sldLayoutChg chg="add del mod replId">
          <pc:chgData name="Jordan Merritt" userId="7fb1c018-e61d-42e7-89e6-f31db63afb2c" providerId="ADAL" clId="{A58A89FB-D699-41CD-9DE4-1D49C97E5752}" dt="2022-11-29T19:07:05.138" v="123" actId="2890"/>
          <pc:sldLayoutMkLst>
            <pc:docMk/>
            <pc:sldMasterMk cId="2862295571" sldId="2147483658"/>
            <pc:sldLayoutMk cId="2441642648" sldId="2147483660"/>
          </pc:sldLayoutMkLst>
        </pc:sldLayoutChg>
        <pc:sldLayoutChg chg="add del mod replId">
          <pc:chgData name="Jordan Merritt" userId="7fb1c018-e61d-42e7-89e6-f31db63afb2c" providerId="ADAL" clId="{A58A89FB-D699-41CD-9DE4-1D49C97E5752}" dt="2022-11-29T19:07:05.138" v="123" actId="2890"/>
          <pc:sldLayoutMkLst>
            <pc:docMk/>
            <pc:sldMasterMk cId="2862295571" sldId="2147483658"/>
            <pc:sldLayoutMk cId="3443386312" sldId="2147483661"/>
          </pc:sldLayoutMkLst>
        </pc:sldLayoutChg>
        <pc:sldLayoutChg chg="add del mod replId">
          <pc:chgData name="Jordan Merritt" userId="7fb1c018-e61d-42e7-89e6-f31db63afb2c" providerId="ADAL" clId="{A58A89FB-D699-41CD-9DE4-1D49C97E5752}" dt="2022-11-29T19:07:05.138" v="123" actId="2890"/>
          <pc:sldLayoutMkLst>
            <pc:docMk/>
            <pc:sldMasterMk cId="2862295571" sldId="2147483658"/>
            <pc:sldLayoutMk cId="4272383922" sldId="2147483662"/>
          </pc:sldLayoutMkLst>
        </pc:sldLayoutChg>
        <pc:sldLayoutChg chg="add del mod replId">
          <pc:chgData name="Jordan Merritt" userId="7fb1c018-e61d-42e7-89e6-f31db63afb2c" providerId="ADAL" clId="{A58A89FB-D699-41CD-9DE4-1D49C97E5752}" dt="2022-11-29T19:07:05.138" v="123" actId="2890"/>
          <pc:sldLayoutMkLst>
            <pc:docMk/>
            <pc:sldMasterMk cId="2862295571" sldId="2147483658"/>
            <pc:sldLayoutMk cId="3805112708" sldId="2147483663"/>
          </pc:sldLayoutMkLst>
        </pc:sldLayoutChg>
        <pc:sldLayoutChg chg="add del mod replId">
          <pc:chgData name="Jordan Merritt" userId="7fb1c018-e61d-42e7-89e6-f31db63afb2c" providerId="ADAL" clId="{A58A89FB-D699-41CD-9DE4-1D49C97E5752}" dt="2022-11-29T19:07:05.138" v="123" actId="2890"/>
          <pc:sldLayoutMkLst>
            <pc:docMk/>
            <pc:sldMasterMk cId="2862295571" sldId="2147483658"/>
            <pc:sldLayoutMk cId="367552276" sldId="2147483664"/>
          </pc:sldLayoutMkLst>
        </pc:sldLayoutChg>
        <pc:sldLayoutChg chg="add del mod replId">
          <pc:chgData name="Jordan Merritt" userId="7fb1c018-e61d-42e7-89e6-f31db63afb2c" providerId="ADAL" clId="{A58A89FB-D699-41CD-9DE4-1D49C97E5752}" dt="2022-11-29T19:07:05.138" v="123" actId="2890"/>
          <pc:sldLayoutMkLst>
            <pc:docMk/>
            <pc:sldMasterMk cId="2862295571" sldId="2147483658"/>
            <pc:sldLayoutMk cId="1960502193" sldId="2147483665"/>
          </pc:sldLayoutMkLst>
        </pc:sldLayoutChg>
        <pc:sldLayoutChg chg="add del mod replId">
          <pc:chgData name="Jordan Merritt" userId="7fb1c018-e61d-42e7-89e6-f31db63afb2c" providerId="ADAL" clId="{A58A89FB-D699-41CD-9DE4-1D49C97E5752}" dt="2022-11-29T19:07:05.138" v="123" actId="2890"/>
          <pc:sldLayoutMkLst>
            <pc:docMk/>
            <pc:sldMasterMk cId="2862295571" sldId="2147483658"/>
            <pc:sldLayoutMk cId="208426773" sldId="2147483666"/>
          </pc:sldLayoutMkLst>
        </pc:sldLayoutChg>
        <pc:sldLayoutChg chg="add del mod replId">
          <pc:chgData name="Jordan Merritt" userId="7fb1c018-e61d-42e7-89e6-f31db63afb2c" providerId="ADAL" clId="{A58A89FB-D699-41CD-9DE4-1D49C97E5752}" dt="2022-11-29T19:07:05.138" v="123" actId="2890"/>
          <pc:sldLayoutMkLst>
            <pc:docMk/>
            <pc:sldMasterMk cId="2862295571" sldId="2147483658"/>
            <pc:sldLayoutMk cId="1771343650" sldId="2147483667"/>
          </pc:sldLayoutMkLst>
        </pc:sldLayoutChg>
      </pc:sldMasterChg>
      <pc:sldMasterChg chg="modSp new del mod addSldLayout delSldLayout modSldLayout">
        <pc:chgData name="Jordan Merritt" userId="7fb1c018-e61d-42e7-89e6-f31db63afb2c" providerId="ADAL" clId="{A58A89FB-D699-41CD-9DE4-1D49C97E5752}" dt="2022-12-07T18:53:18.441" v="358" actId="2696"/>
        <pc:sldMasterMkLst>
          <pc:docMk/>
          <pc:sldMasterMk cId="3581601870" sldId="2147483668"/>
        </pc:sldMasterMkLst>
        <pc:spChg chg="mod">
          <ac:chgData name="Jordan Merritt" userId="7fb1c018-e61d-42e7-89e6-f31db63afb2c" providerId="ADAL" clId="{A58A89FB-D699-41CD-9DE4-1D49C97E5752}" dt="2022-12-07T18:51:52.876" v="337" actId="1076"/>
          <ac:spMkLst>
            <pc:docMk/>
            <pc:sldMasterMk cId="3581601870" sldId="2147483668"/>
            <ac:spMk id="2" creationId="{5F74C7E6-B8D5-A2BF-D9C9-CD97897D30F6}"/>
          </ac:spMkLst>
        </pc:spChg>
        <pc:sldLayoutChg chg="new del replId">
          <pc:chgData name="Jordan Merritt" userId="7fb1c018-e61d-42e7-89e6-f31db63afb2c" providerId="ADAL" clId="{A58A89FB-D699-41CD-9DE4-1D49C97E5752}" dt="2022-12-07T18:53:18.395" v="347" actId="2696"/>
          <pc:sldLayoutMkLst>
            <pc:docMk/>
            <pc:sldMasterMk cId="3581601870" sldId="2147483668"/>
            <pc:sldLayoutMk cId="4293675662" sldId="2147483669"/>
          </pc:sldLayoutMkLst>
        </pc:sldLayoutChg>
        <pc:sldLayoutChg chg="delSp new del mod replId">
          <pc:chgData name="Jordan Merritt" userId="7fb1c018-e61d-42e7-89e6-f31db63afb2c" providerId="ADAL" clId="{A58A89FB-D699-41CD-9DE4-1D49C97E5752}" dt="2022-12-07T18:53:18.395" v="348" actId="2696"/>
          <pc:sldLayoutMkLst>
            <pc:docMk/>
            <pc:sldMasterMk cId="3581601870" sldId="2147483668"/>
            <pc:sldLayoutMk cId="784683877" sldId="2147483670"/>
          </pc:sldLayoutMkLst>
          <pc:spChg chg="del">
            <ac:chgData name="Jordan Merritt" userId="7fb1c018-e61d-42e7-89e6-f31db63afb2c" providerId="ADAL" clId="{A58A89FB-D699-41CD-9DE4-1D49C97E5752}" dt="2022-12-07T18:50:15.750" v="331" actId="21"/>
            <ac:spMkLst>
              <pc:docMk/>
              <pc:sldMasterMk cId="3581601870" sldId="2147483668"/>
              <pc:sldLayoutMk cId="784683877" sldId="2147483670"/>
              <ac:spMk id="2" creationId="{B024031D-F783-3211-0B52-BF98B0CE0ADF}"/>
            </ac:spMkLst>
          </pc:spChg>
        </pc:sldLayoutChg>
        <pc:sldLayoutChg chg="new del replId">
          <pc:chgData name="Jordan Merritt" userId="7fb1c018-e61d-42e7-89e6-f31db63afb2c" providerId="ADAL" clId="{A58A89FB-D699-41CD-9DE4-1D49C97E5752}" dt="2022-12-07T18:53:18.410" v="349" actId="2696"/>
          <pc:sldLayoutMkLst>
            <pc:docMk/>
            <pc:sldMasterMk cId="3581601870" sldId="2147483668"/>
            <pc:sldLayoutMk cId="2230880500" sldId="2147483671"/>
          </pc:sldLayoutMkLst>
        </pc:sldLayoutChg>
        <pc:sldLayoutChg chg="new del replId">
          <pc:chgData name="Jordan Merritt" userId="7fb1c018-e61d-42e7-89e6-f31db63afb2c" providerId="ADAL" clId="{A58A89FB-D699-41CD-9DE4-1D49C97E5752}" dt="2022-12-07T18:53:18.410" v="350" actId="2696"/>
          <pc:sldLayoutMkLst>
            <pc:docMk/>
            <pc:sldMasterMk cId="3581601870" sldId="2147483668"/>
            <pc:sldLayoutMk cId="51196024" sldId="2147483672"/>
          </pc:sldLayoutMkLst>
        </pc:sldLayoutChg>
        <pc:sldLayoutChg chg="new del replId">
          <pc:chgData name="Jordan Merritt" userId="7fb1c018-e61d-42e7-89e6-f31db63afb2c" providerId="ADAL" clId="{A58A89FB-D699-41CD-9DE4-1D49C97E5752}" dt="2022-12-07T18:53:18.410" v="351" actId="2696"/>
          <pc:sldLayoutMkLst>
            <pc:docMk/>
            <pc:sldMasterMk cId="3581601870" sldId="2147483668"/>
            <pc:sldLayoutMk cId="3659646116" sldId="2147483673"/>
          </pc:sldLayoutMkLst>
        </pc:sldLayoutChg>
        <pc:sldLayoutChg chg="new del replId">
          <pc:chgData name="Jordan Merritt" userId="7fb1c018-e61d-42e7-89e6-f31db63afb2c" providerId="ADAL" clId="{A58A89FB-D699-41CD-9DE4-1D49C97E5752}" dt="2022-12-07T18:53:18.410" v="352" actId="2696"/>
          <pc:sldLayoutMkLst>
            <pc:docMk/>
            <pc:sldMasterMk cId="3581601870" sldId="2147483668"/>
            <pc:sldLayoutMk cId="2726889143" sldId="2147483674"/>
          </pc:sldLayoutMkLst>
        </pc:sldLayoutChg>
        <pc:sldLayoutChg chg="new del replId">
          <pc:chgData name="Jordan Merritt" userId="7fb1c018-e61d-42e7-89e6-f31db63afb2c" providerId="ADAL" clId="{A58A89FB-D699-41CD-9DE4-1D49C97E5752}" dt="2022-12-07T18:53:18.426" v="353" actId="2696"/>
          <pc:sldLayoutMkLst>
            <pc:docMk/>
            <pc:sldMasterMk cId="3581601870" sldId="2147483668"/>
            <pc:sldLayoutMk cId="1727758345" sldId="2147483675"/>
          </pc:sldLayoutMkLst>
        </pc:sldLayoutChg>
        <pc:sldLayoutChg chg="new del replId">
          <pc:chgData name="Jordan Merritt" userId="7fb1c018-e61d-42e7-89e6-f31db63afb2c" providerId="ADAL" clId="{A58A89FB-D699-41CD-9DE4-1D49C97E5752}" dt="2022-12-07T18:53:18.426" v="354" actId="2696"/>
          <pc:sldLayoutMkLst>
            <pc:docMk/>
            <pc:sldMasterMk cId="3581601870" sldId="2147483668"/>
            <pc:sldLayoutMk cId="1422466458" sldId="2147483676"/>
          </pc:sldLayoutMkLst>
        </pc:sldLayoutChg>
        <pc:sldLayoutChg chg="new del replId">
          <pc:chgData name="Jordan Merritt" userId="7fb1c018-e61d-42e7-89e6-f31db63afb2c" providerId="ADAL" clId="{A58A89FB-D699-41CD-9DE4-1D49C97E5752}" dt="2022-12-07T18:53:18.426" v="355" actId="2696"/>
          <pc:sldLayoutMkLst>
            <pc:docMk/>
            <pc:sldMasterMk cId="3581601870" sldId="2147483668"/>
            <pc:sldLayoutMk cId="2677460311" sldId="2147483677"/>
          </pc:sldLayoutMkLst>
        </pc:sldLayoutChg>
        <pc:sldLayoutChg chg="new del replId">
          <pc:chgData name="Jordan Merritt" userId="7fb1c018-e61d-42e7-89e6-f31db63afb2c" providerId="ADAL" clId="{A58A89FB-D699-41CD-9DE4-1D49C97E5752}" dt="2022-12-07T18:53:18.441" v="356" actId="2696"/>
          <pc:sldLayoutMkLst>
            <pc:docMk/>
            <pc:sldMasterMk cId="3581601870" sldId="2147483668"/>
            <pc:sldLayoutMk cId="3535803680" sldId="2147483678"/>
          </pc:sldLayoutMkLst>
        </pc:sldLayoutChg>
        <pc:sldLayoutChg chg="new del replId">
          <pc:chgData name="Jordan Merritt" userId="7fb1c018-e61d-42e7-89e6-f31db63afb2c" providerId="ADAL" clId="{A58A89FB-D699-41CD-9DE4-1D49C97E5752}" dt="2022-12-07T18:53:18.441" v="357" actId="2696"/>
          <pc:sldLayoutMkLst>
            <pc:docMk/>
            <pc:sldMasterMk cId="3581601870" sldId="2147483668"/>
            <pc:sldLayoutMk cId="2030719104" sldId="2147483679"/>
          </pc:sldLayoutMkLst>
        </pc:sldLayoutChg>
      </pc:sldMasterChg>
    </pc:docChg>
  </pc:docChgLst>
  <pc:docChgLst>
    <pc:chgData name="Joshua Costin" userId="52f7880c-c1fd-4011-9ce4-8934f6d77f51" providerId="ADAL" clId="{B9A446F2-D882-41CF-A6C3-D65DFA70A894}"/>
    <pc:docChg chg="custSel modSld">
      <pc:chgData name="Joshua Costin" userId="52f7880c-c1fd-4011-9ce4-8934f6d77f51" providerId="ADAL" clId="{B9A446F2-D882-41CF-A6C3-D65DFA70A894}" dt="2023-04-04T21:03:55.223" v="545" actId="20577"/>
      <pc:docMkLst>
        <pc:docMk/>
      </pc:docMkLst>
      <pc:sldChg chg="modSp mod">
        <pc:chgData name="Joshua Costin" userId="52f7880c-c1fd-4011-9ce4-8934f6d77f51" providerId="ADAL" clId="{B9A446F2-D882-41CF-A6C3-D65DFA70A894}" dt="2023-04-04T21:03:55.223" v="545" actId="20577"/>
        <pc:sldMkLst>
          <pc:docMk/>
          <pc:sldMk cId="2607429138" sldId="272"/>
        </pc:sldMkLst>
        <pc:spChg chg="mod">
          <ac:chgData name="Joshua Costin" userId="52f7880c-c1fd-4011-9ce4-8934f6d77f51" providerId="ADAL" clId="{B9A446F2-D882-41CF-A6C3-D65DFA70A894}" dt="2023-04-04T21:03:55.223" v="545" actId="20577"/>
          <ac:spMkLst>
            <pc:docMk/>
            <pc:sldMk cId="2607429138" sldId="272"/>
            <ac:spMk id="10" creationId="{9499FEE2-678D-2E85-AADD-B7185757C30B}"/>
          </ac:spMkLst>
        </pc:spChg>
      </pc:sldChg>
      <pc:sldChg chg="modSp mod">
        <pc:chgData name="Joshua Costin" userId="52f7880c-c1fd-4011-9ce4-8934f6d77f51" providerId="ADAL" clId="{B9A446F2-D882-41CF-A6C3-D65DFA70A894}" dt="2023-04-04T20:58:43.869" v="3" actId="27636"/>
        <pc:sldMkLst>
          <pc:docMk/>
          <pc:sldMk cId="1235313966" sldId="273"/>
        </pc:sldMkLst>
        <pc:spChg chg="mod">
          <ac:chgData name="Joshua Costin" userId="52f7880c-c1fd-4011-9ce4-8934f6d77f51" providerId="ADAL" clId="{B9A446F2-D882-41CF-A6C3-D65DFA70A894}" dt="2023-04-04T20:58:43.869" v="3" actId="27636"/>
          <ac:spMkLst>
            <pc:docMk/>
            <pc:sldMk cId="1235313966" sldId="273"/>
            <ac:spMk id="10" creationId="{9499FEE2-678D-2E85-AADD-B7185757C30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1AE6F-A4A7-3601-C0D6-82E6FF55D043}"/>
              </a:ext>
            </a:extLst>
          </p:cNvPr>
          <p:cNvSpPr>
            <a:spLocks noGrp="1"/>
          </p:cNvSpPr>
          <p:nvPr>
            <p:ph type="ctrTitle"/>
          </p:nvPr>
        </p:nvSpPr>
        <p:spPr>
          <a:xfrm>
            <a:off x="1524000" y="1627689"/>
            <a:ext cx="9144000" cy="2387600"/>
          </a:xfrm>
          <a:prstGeom prst="rect">
            <a:avLst/>
          </a:prstGeom>
        </p:spPr>
        <p:txBody>
          <a:bodyPr anchor="b"/>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D6D86818-989C-7F75-B628-6C7ECDCF85F7}"/>
              </a:ext>
            </a:extLst>
          </p:cNvPr>
          <p:cNvSpPr>
            <a:spLocks noGrp="1"/>
          </p:cNvSpPr>
          <p:nvPr>
            <p:ph type="subTitle" idx="1"/>
          </p:nvPr>
        </p:nvSpPr>
        <p:spPr>
          <a:xfrm>
            <a:off x="1524000" y="410736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388FE6-80D1-6370-892D-5FCA572BED0C}"/>
              </a:ext>
            </a:extLst>
          </p:cNvPr>
          <p:cNvSpPr>
            <a:spLocks noGrp="1"/>
          </p:cNvSpPr>
          <p:nvPr>
            <p:ph type="dt" sz="half" idx="10"/>
          </p:nvPr>
        </p:nvSpPr>
        <p:spPr/>
        <p:txBody>
          <a:bodyPr/>
          <a:lstStyle/>
          <a:p>
            <a:fld id="{B7DE4D5D-C4CB-4D2C-8B65-234CBA187FFB}" type="datetimeFigureOut">
              <a:rPr lang="en-US" smtClean="0"/>
              <a:t>4/4/2023</a:t>
            </a:fld>
            <a:endParaRPr lang="en-US"/>
          </a:p>
        </p:txBody>
      </p:sp>
      <p:sp>
        <p:nvSpPr>
          <p:cNvPr id="5" name="Footer Placeholder 4">
            <a:extLst>
              <a:ext uri="{FF2B5EF4-FFF2-40B4-BE49-F238E27FC236}">
                <a16:creationId xmlns:a16="http://schemas.microsoft.com/office/drawing/2014/main" id="{11F7E238-541F-C2D5-4BD8-B551804FE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EF3AD-C2AA-3AB1-29D4-98A0983C48A9}"/>
              </a:ext>
            </a:extLst>
          </p:cNvPr>
          <p:cNvSpPr>
            <a:spLocks noGrp="1"/>
          </p:cNvSpPr>
          <p:nvPr>
            <p:ph type="sldNum" sz="quarter" idx="12"/>
          </p:nvPr>
        </p:nvSpPr>
        <p:spPr/>
        <p:txBody>
          <a:bodyPr/>
          <a:lstStyle/>
          <a:p>
            <a:fld id="{992E5E18-816C-484B-8525-2BB53C9E310B}" type="slidenum">
              <a:rPr lang="en-US" smtClean="0"/>
              <a:t>‹#›</a:t>
            </a:fld>
            <a:endParaRPr lang="en-US"/>
          </a:p>
        </p:txBody>
      </p:sp>
    </p:spTree>
    <p:extLst>
      <p:ext uri="{BB962C8B-B14F-4D97-AF65-F5344CB8AC3E}">
        <p14:creationId xmlns:p14="http://schemas.microsoft.com/office/powerpoint/2010/main" val="203770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DF74-B803-B2DB-ACC0-74237C3491C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D94639-A7AE-D5BF-69CF-0B48D0EC31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8038AC-45DC-A53A-5CFF-D3854D58891B}"/>
              </a:ext>
            </a:extLst>
          </p:cNvPr>
          <p:cNvSpPr>
            <a:spLocks noGrp="1"/>
          </p:cNvSpPr>
          <p:nvPr>
            <p:ph type="dt" sz="half" idx="10"/>
          </p:nvPr>
        </p:nvSpPr>
        <p:spPr/>
        <p:txBody>
          <a:bodyPr/>
          <a:lstStyle/>
          <a:p>
            <a:fld id="{B7DE4D5D-C4CB-4D2C-8B65-234CBA187FFB}" type="datetimeFigureOut">
              <a:rPr lang="en-US" smtClean="0"/>
              <a:t>4/4/2023</a:t>
            </a:fld>
            <a:endParaRPr lang="en-US"/>
          </a:p>
        </p:txBody>
      </p:sp>
      <p:sp>
        <p:nvSpPr>
          <p:cNvPr id="5" name="Footer Placeholder 4">
            <a:extLst>
              <a:ext uri="{FF2B5EF4-FFF2-40B4-BE49-F238E27FC236}">
                <a16:creationId xmlns:a16="http://schemas.microsoft.com/office/drawing/2014/main" id="{F161A7D9-6278-9925-0204-2E6DDD5A1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5CFA8-7997-D18E-0CBF-D4E4074CA773}"/>
              </a:ext>
            </a:extLst>
          </p:cNvPr>
          <p:cNvSpPr>
            <a:spLocks noGrp="1"/>
          </p:cNvSpPr>
          <p:nvPr>
            <p:ph type="sldNum" sz="quarter" idx="12"/>
          </p:nvPr>
        </p:nvSpPr>
        <p:spPr/>
        <p:txBody>
          <a:bodyPr/>
          <a:lstStyle/>
          <a:p>
            <a:fld id="{992E5E18-816C-484B-8525-2BB53C9E310B}" type="slidenum">
              <a:rPr lang="en-US" smtClean="0"/>
              <a:t>‹#›</a:t>
            </a:fld>
            <a:endParaRPr lang="en-US"/>
          </a:p>
        </p:txBody>
      </p:sp>
    </p:spTree>
    <p:extLst>
      <p:ext uri="{BB962C8B-B14F-4D97-AF65-F5344CB8AC3E}">
        <p14:creationId xmlns:p14="http://schemas.microsoft.com/office/powerpoint/2010/main" val="201767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0ECF94-14B2-553F-F650-1DD2921B144F}"/>
              </a:ext>
            </a:extLst>
          </p:cNvPr>
          <p:cNvSpPr>
            <a:spLocks noGrp="1"/>
          </p:cNvSpPr>
          <p:nvPr>
            <p:ph type="dt" sz="half" idx="10"/>
          </p:nvPr>
        </p:nvSpPr>
        <p:spPr/>
        <p:txBody>
          <a:bodyPr/>
          <a:lstStyle/>
          <a:p>
            <a:fld id="{B7DE4D5D-C4CB-4D2C-8B65-234CBA187FFB}" type="datetimeFigureOut">
              <a:rPr lang="en-US" smtClean="0"/>
              <a:t>4/4/2023</a:t>
            </a:fld>
            <a:endParaRPr lang="en-US"/>
          </a:p>
        </p:txBody>
      </p:sp>
      <p:sp>
        <p:nvSpPr>
          <p:cNvPr id="3" name="Footer Placeholder 2">
            <a:extLst>
              <a:ext uri="{FF2B5EF4-FFF2-40B4-BE49-F238E27FC236}">
                <a16:creationId xmlns:a16="http://schemas.microsoft.com/office/drawing/2014/main" id="{10984C2E-9371-1225-A38A-F8FEDCD44F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F8703D-35A7-8011-E38F-C3924782334F}"/>
              </a:ext>
            </a:extLst>
          </p:cNvPr>
          <p:cNvSpPr>
            <a:spLocks noGrp="1"/>
          </p:cNvSpPr>
          <p:nvPr>
            <p:ph type="sldNum" sz="quarter" idx="12"/>
          </p:nvPr>
        </p:nvSpPr>
        <p:spPr/>
        <p:txBody>
          <a:bodyPr/>
          <a:lstStyle/>
          <a:p>
            <a:fld id="{992E5E18-816C-484B-8525-2BB53C9E310B}" type="slidenum">
              <a:rPr lang="en-US" smtClean="0"/>
              <a:t>‹#›</a:t>
            </a:fld>
            <a:endParaRPr lang="en-US"/>
          </a:p>
        </p:txBody>
      </p:sp>
    </p:spTree>
    <p:extLst>
      <p:ext uri="{BB962C8B-B14F-4D97-AF65-F5344CB8AC3E}">
        <p14:creationId xmlns:p14="http://schemas.microsoft.com/office/powerpoint/2010/main" val="171361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B8C94-480F-5AC7-53DB-8FE399E01423}"/>
              </a:ext>
            </a:extLst>
          </p:cNvPr>
          <p:cNvSpPr>
            <a:spLocks noGrp="1"/>
          </p:cNvSpPr>
          <p:nvPr>
            <p:ph idx="1"/>
          </p:nvPr>
        </p:nvSpPr>
        <p:spPr>
          <a:xfrm>
            <a:off x="838200" y="1302328"/>
            <a:ext cx="10515600" cy="46806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809B88-199B-DD34-7F18-33F7AE1C133E}"/>
              </a:ext>
            </a:extLst>
          </p:cNvPr>
          <p:cNvSpPr>
            <a:spLocks noGrp="1"/>
          </p:cNvSpPr>
          <p:nvPr>
            <p:ph type="dt" sz="half" idx="10"/>
          </p:nvPr>
        </p:nvSpPr>
        <p:spPr/>
        <p:txBody>
          <a:bodyPr/>
          <a:lstStyle/>
          <a:p>
            <a:fld id="{B7DE4D5D-C4CB-4D2C-8B65-234CBA187FFB}" type="datetimeFigureOut">
              <a:rPr lang="en-US" smtClean="0"/>
              <a:t>4/4/2023</a:t>
            </a:fld>
            <a:endParaRPr lang="en-US"/>
          </a:p>
        </p:txBody>
      </p:sp>
      <p:sp>
        <p:nvSpPr>
          <p:cNvPr id="5" name="Footer Placeholder 4">
            <a:extLst>
              <a:ext uri="{FF2B5EF4-FFF2-40B4-BE49-F238E27FC236}">
                <a16:creationId xmlns:a16="http://schemas.microsoft.com/office/drawing/2014/main" id="{E5E1A1D1-E80B-0122-CD0C-B3706870C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0F65E-3810-D075-18E3-B34EA2017407}"/>
              </a:ext>
            </a:extLst>
          </p:cNvPr>
          <p:cNvSpPr>
            <a:spLocks noGrp="1"/>
          </p:cNvSpPr>
          <p:nvPr>
            <p:ph type="sldNum" sz="quarter" idx="12"/>
          </p:nvPr>
        </p:nvSpPr>
        <p:spPr/>
        <p:txBody>
          <a:bodyPr/>
          <a:lstStyle/>
          <a:p>
            <a:fld id="{992E5E18-816C-484B-8525-2BB53C9E310B}" type="slidenum">
              <a:rPr lang="en-US" smtClean="0"/>
              <a:t>‹#›</a:t>
            </a:fld>
            <a:endParaRPr lang="en-US"/>
          </a:p>
        </p:txBody>
      </p:sp>
      <p:sp>
        <p:nvSpPr>
          <p:cNvPr id="7" name="Title 6">
            <a:extLst>
              <a:ext uri="{FF2B5EF4-FFF2-40B4-BE49-F238E27FC236}">
                <a16:creationId xmlns:a16="http://schemas.microsoft.com/office/drawing/2014/main" id="{903D9074-3ED8-7D39-5801-D5DB8ECC3C6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55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56C8BA-87CE-0982-712E-7C70BBC3EEDC}"/>
              </a:ext>
            </a:extLst>
          </p:cNvPr>
          <p:cNvSpPr>
            <a:spLocks noGrp="1"/>
          </p:cNvSpPr>
          <p:nvPr>
            <p:ph sz="half" idx="1"/>
          </p:nvPr>
        </p:nvSpPr>
        <p:spPr>
          <a:xfrm>
            <a:off x="838200" y="14268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F271F0-67FC-FDD8-81D6-58F4A4685124}"/>
              </a:ext>
            </a:extLst>
          </p:cNvPr>
          <p:cNvSpPr>
            <a:spLocks noGrp="1"/>
          </p:cNvSpPr>
          <p:nvPr>
            <p:ph sz="half" idx="2"/>
          </p:nvPr>
        </p:nvSpPr>
        <p:spPr>
          <a:xfrm>
            <a:off x="6172200" y="14268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CDA08A-69BA-A698-AA9A-D15D17F3292E}"/>
              </a:ext>
            </a:extLst>
          </p:cNvPr>
          <p:cNvSpPr>
            <a:spLocks noGrp="1"/>
          </p:cNvSpPr>
          <p:nvPr>
            <p:ph type="dt" sz="half" idx="10"/>
          </p:nvPr>
        </p:nvSpPr>
        <p:spPr/>
        <p:txBody>
          <a:bodyPr/>
          <a:lstStyle/>
          <a:p>
            <a:fld id="{B7DE4D5D-C4CB-4D2C-8B65-234CBA187FFB}" type="datetimeFigureOut">
              <a:rPr lang="en-US" smtClean="0"/>
              <a:t>4/4/2023</a:t>
            </a:fld>
            <a:endParaRPr lang="en-US"/>
          </a:p>
        </p:txBody>
      </p:sp>
      <p:sp>
        <p:nvSpPr>
          <p:cNvPr id="6" name="Footer Placeholder 5">
            <a:extLst>
              <a:ext uri="{FF2B5EF4-FFF2-40B4-BE49-F238E27FC236}">
                <a16:creationId xmlns:a16="http://schemas.microsoft.com/office/drawing/2014/main" id="{C80E6832-E08B-B51B-8810-3D95EB530D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1DF3B-7B97-B820-52A9-26765F4C8CFE}"/>
              </a:ext>
            </a:extLst>
          </p:cNvPr>
          <p:cNvSpPr>
            <a:spLocks noGrp="1"/>
          </p:cNvSpPr>
          <p:nvPr>
            <p:ph type="sldNum" sz="quarter" idx="12"/>
          </p:nvPr>
        </p:nvSpPr>
        <p:spPr/>
        <p:txBody>
          <a:bodyPr/>
          <a:lstStyle/>
          <a:p>
            <a:fld id="{992E5E18-816C-484B-8525-2BB53C9E310B}" type="slidenum">
              <a:rPr lang="en-US" smtClean="0"/>
              <a:t>‹#›</a:t>
            </a:fld>
            <a:endParaRPr lang="en-US"/>
          </a:p>
        </p:txBody>
      </p:sp>
      <p:sp>
        <p:nvSpPr>
          <p:cNvPr id="8" name="Title 7">
            <a:extLst>
              <a:ext uri="{FF2B5EF4-FFF2-40B4-BE49-F238E27FC236}">
                <a16:creationId xmlns:a16="http://schemas.microsoft.com/office/drawing/2014/main" id="{5E6231AB-9963-41C6-8E7D-18F3BC2540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085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CD84A6-5BC4-D5F9-CDC2-0A0F527C4E28}"/>
              </a:ext>
            </a:extLst>
          </p:cNvPr>
          <p:cNvSpPr>
            <a:spLocks noGrp="1"/>
          </p:cNvSpPr>
          <p:nvPr>
            <p:ph type="body" idx="1"/>
          </p:nvPr>
        </p:nvSpPr>
        <p:spPr>
          <a:xfrm>
            <a:off x="838200" y="1316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4792B7-03AB-9C8D-0C23-14F904CF2C9E}"/>
              </a:ext>
            </a:extLst>
          </p:cNvPr>
          <p:cNvSpPr>
            <a:spLocks noGrp="1"/>
          </p:cNvSpPr>
          <p:nvPr>
            <p:ph sz="half" idx="2"/>
          </p:nvPr>
        </p:nvSpPr>
        <p:spPr>
          <a:xfrm>
            <a:off x="838200" y="213995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7B025-2F82-CDB0-3911-B70EAF3A46E5}"/>
              </a:ext>
            </a:extLst>
          </p:cNvPr>
          <p:cNvSpPr>
            <a:spLocks noGrp="1"/>
          </p:cNvSpPr>
          <p:nvPr>
            <p:ph type="body" sz="quarter" idx="3"/>
          </p:nvPr>
        </p:nvSpPr>
        <p:spPr>
          <a:xfrm>
            <a:off x="6170612" y="1316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B852A0-4866-839C-1FDA-5B350DAA2108}"/>
              </a:ext>
            </a:extLst>
          </p:cNvPr>
          <p:cNvSpPr>
            <a:spLocks noGrp="1"/>
          </p:cNvSpPr>
          <p:nvPr>
            <p:ph sz="quarter" idx="4"/>
          </p:nvPr>
        </p:nvSpPr>
        <p:spPr>
          <a:xfrm>
            <a:off x="6170612" y="213995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28060-1AD6-00A4-FF28-ED224555573B}"/>
              </a:ext>
            </a:extLst>
          </p:cNvPr>
          <p:cNvSpPr>
            <a:spLocks noGrp="1"/>
          </p:cNvSpPr>
          <p:nvPr>
            <p:ph type="dt" sz="half" idx="10"/>
          </p:nvPr>
        </p:nvSpPr>
        <p:spPr/>
        <p:txBody>
          <a:bodyPr/>
          <a:lstStyle/>
          <a:p>
            <a:fld id="{B7DE4D5D-C4CB-4D2C-8B65-234CBA187FFB}" type="datetimeFigureOut">
              <a:rPr lang="en-US" smtClean="0"/>
              <a:t>4/4/2023</a:t>
            </a:fld>
            <a:endParaRPr lang="en-US"/>
          </a:p>
        </p:txBody>
      </p:sp>
      <p:sp>
        <p:nvSpPr>
          <p:cNvPr id="8" name="Footer Placeholder 7">
            <a:extLst>
              <a:ext uri="{FF2B5EF4-FFF2-40B4-BE49-F238E27FC236}">
                <a16:creationId xmlns:a16="http://schemas.microsoft.com/office/drawing/2014/main" id="{348FC97A-D3EB-E8CD-6CCF-E50D920107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591D78-1024-81E6-B0B3-B8171118D426}"/>
              </a:ext>
            </a:extLst>
          </p:cNvPr>
          <p:cNvSpPr>
            <a:spLocks noGrp="1"/>
          </p:cNvSpPr>
          <p:nvPr>
            <p:ph type="sldNum" sz="quarter" idx="12"/>
          </p:nvPr>
        </p:nvSpPr>
        <p:spPr/>
        <p:txBody>
          <a:bodyPr/>
          <a:lstStyle/>
          <a:p>
            <a:fld id="{992E5E18-816C-484B-8525-2BB53C9E310B}" type="slidenum">
              <a:rPr lang="en-US" smtClean="0"/>
              <a:t>‹#›</a:t>
            </a:fld>
            <a:endParaRPr lang="en-US"/>
          </a:p>
        </p:txBody>
      </p:sp>
      <p:sp>
        <p:nvSpPr>
          <p:cNvPr id="10" name="Title 9">
            <a:extLst>
              <a:ext uri="{FF2B5EF4-FFF2-40B4-BE49-F238E27FC236}">
                <a16:creationId xmlns:a16="http://schemas.microsoft.com/office/drawing/2014/main" id="{31FDC829-8EF1-F5A2-30F1-A819C15B82E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942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3C6FF77-DD47-ED01-65D8-127BF5B5DB8E}"/>
              </a:ext>
            </a:extLst>
          </p:cNvPr>
          <p:cNvSpPr>
            <a:spLocks noGrp="1"/>
          </p:cNvSpPr>
          <p:nvPr>
            <p:ph type="dt" sz="half" idx="10"/>
          </p:nvPr>
        </p:nvSpPr>
        <p:spPr/>
        <p:txBody>
          <a:bodyPr/>
          <a:lstStyle/>
          <a:p>
            <a:fld id="{B7DE4D5D-C4CB-4D2C-8B65-234CBA187FFB}" type="datetimeFigureOut">
              <a:rPr lang="en-US" smtClean="0"/>
              <a:t>4/4/2023</a:t>
            </a:fld>
            <a:endParaRPr lang="en-US"/>
          </a:p>
        </p:txBody>
      </p:sp>
      <p:sp>
        <p:nvSpPr>
          <p:cNvPr id="4" name="Footer Placeholder 3">
            <a:extLst>
              <a:ext uri="{FF2B5EF4-FFF2-40B4-BE49-F238E27FC236}">
                <a16:creationId xmlns:a16="http://schemas.microsoft.com/office/drawing/2014/main" id="{61EFF747-83CB-EBBE-A4FE-F899DBD2E6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983017-C49B-8661-A2BB-ADFC6456AF98}"/>
              </a:ext>
            </a:extLst>
          </p:cNvPr>
          <p:cNvSpPr>
            <a:spLocks noGrp="1"/>
          </p:cNvSpPr>
          <p:nvPr>
            <p:ph type="sldNum" sz="quarter" idx="12"/>
          </p:nvPr>
        </p:nvSpPr>
        <p:spPr/>
        <p:txBody>
          <a:bodyPr/>
          <a:lstStyle/>
          <a:p>
            <a:fld id="{992E5E18-816C-484B-8525-2BB53C9E310B}" type="slidenum">
              <a:rPr lang="en-US" smtClean="0"/>
              <a:t>‹#›</a:t>
            </a:fld>
            <a:endParaRPr lang="en-US"/>
          </a:p>
        </p:txBody>
      </p:sp>
      <p:sp>
        <p:nvSpPr>
          <p:cNvPr id="6" name="Title 5">
            <a:extLst>
              <a:ext uri="{FF2B5EF4-FFF2-40B4-BE49-F238E27FC236}">
                <a16:creationId xmlns:a16="http://schemas.microsoft.com/office/drawing/2014/main" id="{B512A4ED-CBCB-B2FA-52E8-BC91F9F50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104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725A85-A76D-7182-B1A9-6FE4D520D79B}"/>
              </a:ext>
            </a:extLst>
          </p:cNvPr>
          <p:cNvSpPr>
            <a:spLocks noGrp="1"/>
          </p:cNvSpPr>
          <p:nvPr>
            <p:ph idx="1"/>
          </p:nvPr>
        </p:nvSpPr>
        <p:spPr>
          <a:xfrm>
            <a:off x="5180012" y="1459345"/>
            <a:ext cx="6172200" cy="46012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1C3562B-689A-8CB8-4E4D-5ADDECF87ADF}"/>
              </a:ext>
            </a:extLst>
          </p:cNvPr>
          <p:cNvSpPr>
            <a:spLocks noGrp="1"/>
          </p:cNvSpPr>
          <p:nvPr>
            <p:ph type="body" sz="half" idx="2"/>
          </p:nvPr>
        </p:nvSpPr>
        <p:spPr>
          <a:xfrm>
            <a:off x="839788" y="1776025"/>
            <a:ext cx="3932237" cy="40929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2ABA2A-ADB6-DAEF-7D08-F18FFA2FB872}"/>
              </a:ext>
            </a:extLst>
          </p:cNvPr>
          <p:cNvSpPr>
            <a:spLocks noGrp="1"/>
          </p:cNvSpPr>
          <p:nvPr>
            <p:ph type="dt" sz="half" idx="10"/>
          </p:nvPr>
        </p:nvSpPr>
        <p:spPr/>
        <p:txBody>
          <a:bodyPr/>
          <a:lstStyle/>
          <a:p>
            <a:fld id="{B7DE4D5D-C4CB-4D2C-8B65-234CBA187FFB}" type="datetimeFigureOut">
              <a:rPr lang="en-US" smtClean="0"/>
              <a:t>4/4/2023</a:t>
            </a:fld>
            <a:endParaRPr lang="en-US"/>
          </a:p>
        </p:txBody>
      </p:sp>
      <p:sp>
        <p:nvSpPr>
          <p:cNvPr id="6" name="Footer Placeholder 5">
            <a:extLst>
              <a:ext uri="{FF2B5EF4-FFF2-40B4-BE49-F238E27FC236}">
                <a16:creationId xmlns:a16="http://schemas.microsoft.com/office/drawing/2014/main" id="{9969D1E7-AE89-CA9F-121A-95A126FE1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79D637-D11B-701B-8BE8-855C896F3E83}"/>
              </a:ext>
            </a:extLst>
          </p:cNvPr>
          <p:cNvSpPr>
            <a:spLocks noGrp="1"/>
          </p:cNvSpPr>
          <p:nvPr>
            <p:ph type="sldNum" sz="quarter" idx="12"/>
          </p:nvPr>
        </p:nvSpPr>
        <p:spPr/>
        <p:txBody>
          <a:bodyPr/>
          <a:lstStyle/>
          <a:p>
            <a:fld id="{992E5E18-816C-484B-8525-2BB53C9E310B}" type="slidenum">
              <a:rPr lang="en-US" smtClean="0"/>
              <a:t>‹#›</a:t>
            </a:fld>
            <a:endParaRPr lang="en-US"/>
          </a:p>
        </p:txBody>
      </p:sp>
      <p:sp>
        <p:nvSpPr>
          <p:cNvPr id="2" name="Title 1">
            <a:extLst>
              <a:ext uri="{FF2B5EF4-FFF2-40B4-BE49-F238E27FC236}">
                <a16:creationId xmlns:a16="http://schemas.microsoft.com/office/drawing/2014/main" id="{C7FAD27A-DBB4-7840-F1E6-4E21D19A9AB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043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6041AC2-F88A-E37A-3B52-9DF4F4E13651}"/>
              </a:ext>
            </a:extLst>
          </p:cNvPr>
          <p:cNvSpPr>
            <a:spLocks noGrp="1"/>
          </p:cNvSpPr>
          <p:nvPr>
            <p:ph type="pic" idx="1"/>
          </p:nvPr>
        </p:nvSpPr>
        <p:spPr>
          <a:xfrm>
            <a:off x="5180012" y="1477819"/>
            <a:ext cx="6172200" cy="4634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FFEDF-56F6-A003-0D18-E473ADDAEFEE}"/>
              </a:ext>
            </a:extLst>
          </p:cNvPr>
          <p:cNvSpPr>
            <a:spLocks noGrp="1"/>
          </p:cNvSpPr>
          <p:nvPr>
            <p:ph type="body" sz="half" idx="2"/>
          </p:nvPr>
        </p:nvSpPr>
        <p:spPr>
          <a:xfrm>
            <a:off x="839788" y="1790927"/>
            <a:ext cx="3932237" cy="40780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0E80E4-F238-E6A9-CCEB-0F8571590146}"/>
              </a:ext>
            </a:extLst>
          </p:cNvPr>
          <p:cNvSpPr>
            <a:spLocks noGrp="1"/>
          </p:cNvSpPr>
          <p:nvPr>
            <p:ph type="dt" sz="half" idx="10"/>
          </p:nvPr>
        </p:nvSpPr>
        <p:spPr/>
        <p:txBody>
          <a:bodyPr/>
          <a:lstStyle/>
          <a:p>
            <a:fld id="{B7DE4D5D-C4CB-4D2C-8B65-234CBA187FFB}" type="datetimeFigureOut">
              <a:rPr lang="en-US" smtClean="0"/>
              <a:t>4/4/2023</a:t>
            </a:fld>
            <a:endParaRPr lang="en-US"/>
          </a:p>
        </p:txBody>
      </p:sp>
      <p:sp>
        <p:nvSpPr>
          <p:cNvPr id="6" name="Footer Placeholder 5">
            <a:extLst>
              <a:ext uri="{FF2B5EF4-FFF2-40B4-BE49-F238E27FC236}">
                <a16:creationId xmlns:a16="http://schemas.microsoft.com/office/drawing/2014/main" id="{CC6A1CB9-6693-D2BE-6043-C844959BE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3C614A-D390-F5E3-CF20-133C3646B2A8}"/>
              </a:ext>
            </a:extLst>
          </p:cNvPr>
          <p:cNvSpPr>
            <a:spLocks noGrp="1"/>
          </p:cNvSpPr>
          <p:nvPr>
            <p:ph type="sldNum" sz="quarter" idx="12"/>
          </p:nvPr>
        </p:nvSpPr>
        <p:spPr/>
        <p:txBody>
          <a:bodyPr/>
          <a:lstStyle/>
          <a:p>
            <a:fld id="{992E5E18-816C-484B-8525-2BB53C9E310B}" type="slidenum">
              <a:rPr lang="en-US" smtClean="0"/>
              <a:t>‹#›</a:t>
            </a:fld>
            <a:endParaRPr lang="en-US"/>
          </a:p>
        </p:txBody>
      </p:sp>
      <p:sp>
        <p:nvSpPr>
          <p:cNvPr id="2" name="Title 1">
            <a:extLst>
              <a:ext uri="{FF2B5EF4-FFF2-40B4-BE49-F238E27FC236}">
                <a16:creationId xmlns:a16="http://schemas.microsoft.com/office/drawing/2014/main" id="{F24E4C50-33CA-19C0-715D-F456C0692B0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9183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04DF49-8E28-E50D-DBD4-8A3A2BF755E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2933" r="10869" b="-10909"/>
          <a:stretch/>
        </p:blipFill>
        <p:spPr>
          <a:xfrm>
            <a:off x="-2" y="6167857"/>
            <a:ext cx="12192001" cy="609118"/>
          </a:xfrm>
          <a:prstGeom prst="rect">
            <a:avLst/>
          </a:prstGeom>
        </p:spPr>
      </p:pic>
      <p:sp>
        <p:nvSpPr>
          <p:cNvPr id="11" name="Rectangle 10">
            <a:extLst>
              <a:ext uri="{FF2B5EF4-FFF2-40B4-BE49-F238E27FC236}">
                <a16:creationId xmlns:a16="http://schemas.microsoft.com/office/drawing/2014/main" id="{EECF41EB-740E-398F-F3BC-FC10A107AB78}"/>
              </a:ext>
            </a:extLst>
          </p:cNvPr>
          <p:cNvSpPr/>
          <p:nvPr userDrawn="1"/>
        </p:nvSpPr>
        <p:spPr>
          <a:xfrm>
            <a:off x="0" y="2"/>
            <a:ext cx="12192000" cy="1052944"/>
          </a:xfrm>
          <a:prstGeom prst="rect">
            <a:avLst/>
          </a:prstGeom>
          <a:solidFill>
            <a:srgbClr val="003893"/>
          </a:solidFill>
          <a:ln>
            <a:solidFill>
              <a:srgbClr val="003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69EAAE7-F079-3B7A-BC33-27C3356BC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761F667-6A3A-59ED-3FB0-5FF3ABD0436B}"/>
              </a:ext>
            </a:extLst>
          </p:cNvPr>
          <p:cNvSpPr>
            <a:spLocks noGrp="1"/>
          </p:cNvSpPr>
          <p:nvPr>
            <p:ph type="dt" sz="half" idx="2"/>
          </p:nvPr>
        </p:nvSpPr>
        <p:spPr>
          <a:xfrm>
            <a:off x="838200" y="6272126"/>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B7DE4D5D-C4CB-4D2C-8B65-234CBA187FFB}" type="datetimeFigureOut">
              <a:rPr lang="en-US" smtClean="0"/>
              <a:pPr/>
              <a:t>4/4/2023</a:t>
            </a:fld>
            <a:endParaRPr lang="en-US"/>
          </a:p>
        </p:txBody>
      </p:sp>
      <p:sp>
        <p:nvSpPr>
          <p:cNvPr id="5" name="Footer Placeholder 4">
            <a:extLst>
              <a:ext uri="{FF2B5EF4-FFF2-40B4-BE49-F238E27FC236}">
                <a16:creationId xmlns:a16="http://schemas.microsoft.com/office/drawing/2014/main" id="{C744E235-3084-FF64-71D5-AD5334162003}"/>
              </a:ext>
            </a:extLst>
          </p:cNvPr>
          <p:cNvSpPr>
            <a:spLocks noGrp="1"/>
          </p:cNvSpPr>
          <p:nvPr>
            <p:ph type="ftr" sz="quarter" idx="3"/>
          </p:nvPr>
        </p:nvSpPr>
        <p:spPr>
          <a:xfrm>
            <a:off x="4038600" y="6272126"/>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ADBC1528-3E43-0B0D-B5BF-21315BF90ECD}"/>
              </a:ext>
            </a:extLst>
          </p:cNvPr>
          <p:cNvSpPr>
            <a:spLocks noGrp="1"/>
          </p:cNvSpPr>
          <p:nvPr>
            <p:ph type="sldNum" sz="quarter" idx="4"/>
          </p:nvPr>
        </p:nvSpPr>
        <p:spPr>
          <a:xfrm>
            <a:off x="8610600" y="6272126"/>
            <a:ext cx="2542674"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992E5E18-816C-484B-8525-2BB53C9E310B}" type="slidenum">
              <a:rPr lang="en-US" smtClean="0"/>
              <a:pPr/>
              <a:t>‹#›</a:t>
            </a:fld>
            <a:endParaRPr lang="en-US"/>
          </a:p>
        </p:txBody>
      </p:sp>
      <p:sp>
        <p:nvSpPr>
          <p:cNvPr id="10" name="Rectangle 9">
            <a:extLst>
              <a:ext uri="{FF2B5EF4-FFF2-40B4-BE49-F238E27FC236}">
                <a16:creationId xmlns:a16="http://schemas.microsoft.com/office/drawing/2014/main" id="{960B99F0-BF2F-0B58-20F4-D37E99E68C70}"/>
              </a:ext>
            </a:extLst>
          </p:cNvPr>
          <p:cNvSpPr/>
          <p:nvPr userDrawn="1"/>
        </p:nvSpPr>
        <p:spPr>
          <a:xfrm>
            <a:off x="9716656" y="0"/>
            <a:ext cx="2475344" cy="10529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 company name&#10;&#10;Description automatically generated">
            <a:extLst>
              <a:ext uri="{FF2B5EF4-FFF2-40B4-BE49-F238E27FC236}">
                <a16:creationId xmlns:a16="http://schemas.microsoft.com/office/drawing/2014/main" id="{96E57B9A-73C9-005E-F87F-FBE67AF127B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81937" y="96036"/>
            <a:ext cx="2128607" cy="891046"/>
          </a:xfrm>
          <a:prstGeom prst="rect">
            <a:avLst/>
          </a:prstGeom>
        </p:spPr>
      </p:pic>
      <p:cxnSp>
        <p:nvCxnSpPr>
          <p:cNvPr id="16" name="Straight Connector 15">
            <a:extLst>
              <a:ext uri="{FF2B5EF4-FFF2-40B4-BE49-F238E27FC236}">
                <a16:creationId xmlns:a16="http://schemas.microsoft.com/office/drawing/2014/main" id="{7F642A3C-F29D-7801-8A07-E88D0F6338E5}"/>
              </a:ext>
            </a:extLst>
          </p:cNvPr>
          <p:cNvCxnSpPr>
            <a:cxnSpLocks/>
          </p:cNvCxnSpPr>
          <p:nvPr userDrawn="1"/>
        </p:nvCxnSpPr>
        <p:spPr>
          <a:xfrm>
            <a:off x="-2" y="1070502"/>
            <a:ext cx="12192000" cy="0"/>
          </a:xfrm>
          <a:prstGeom prst="line">
            <a:avLst/>
          </a:prstGeom>
          <a:ln w="76200">
            <a:solidFill>
              <a:srgbClr val="7C858C"/>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 clipart&#10;&#10;Description automatically generated">
            <a:extLst>
              <a:ext uri="{FF2B5EF4-FFF2-40B4-BE49-F238E27FC236}">
                <a16:creationId xmlns:a16="http://schemas.microsoft.com/office/drawing/2014/main" id="{F5E26E23-9D42-FBCD-9E00-875EBF99B16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1456" y="356846"/>
            <a:ext cx="2691053" cy="378430"/>
          </a:xfrm>
          <a:prstGeom prst="rect">
            <a:avLst/>
          </a:prstGeom>
        </p:spPr>
      </p:pic>
    </p:spTree>
    <p:extLst>
      <p:ext uri="{BB962C8B-B14F-4D97-AF65-F5344CB8AC3E}">
        <p14:creationId xmlns:p14="http://schemas.microsoft.com/office/powerpoint/2010/main" val="135930633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Lst>
  <p:txStyles>
    <p:titleStyle>
      <a:lvl1pPr algn="l" defTabSz="914400" rtl="0" eaLnBrk="1" latinLnBrk="0" hangingPunct="1">
        <a:lnSpc>
          <a:spcPct val="90000"/>
        </a:lnSpc>
        <a:spcBef>
          <a:spcPct val="0"/>
        </a:spcBef>
        <a:buNone/>
        <a:defRPr sz="4400" kern="1200">
          <a:solidFill>
            <a:schemeClr val="bg1"/>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F09D38-DFB4-5026-1D0A-F16248D690A5}"/>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2933" r="10869" b="-10909"/>
          <a:stretch/>
        </p:blipFill>
        <p:spPr>
          <a:xfrm>
            <a:off x="-2" y="6167857"/>
            <a:ext cx="12192001" cy="609118"/>
          </a:xfrm>
          <a:prstGeom prst="rect">
            <a:avLst/>
          </a:prstGeom>
        </p:spPr>
      </p:pic>
      <p:pic>
        <p:nvPicPr>
          <p:cNvPr id="14" name="Picture 13" descr="Logo, company name&#10;&#10;Description automatically generated">
            <a:extLst>
              <a:ext uri="{FF2B5EF4-FFF2-40B4-BE49-F238E27FC236}">
                <a16:creationId xmlns:a16="http://schemas.microsoft.com/office/drawing/2014/main" id="{96E57B9A-73C9-005E-F87F-FBE67AF127B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4169" y="5987630"/>
            <a:ext cx="1612231" cy="674888"/>
          </a:xfrm>
          <a:prstGeom prst="rect">
            <a:avLst/>
          </a:prstGeom>
        </p:spPr>
      </p:pic>
      <p:sp>
        <p:nvSpPr>
          <p:cNvPr id="2" name="Title Placeholder 1">
            <a:extLst>
              <a:ext uri="{FF2B5EF4-FFF2-40B4-BE49-F238E27FC236}">
                <a16:creationId xmlns:a16="http://schemas.microsoft.com/office/drawing/2014/main" id="{A7615293-588A-7642-9EB7-D9983EE08312}"/>
              </a:ext>
            </a:extLst>
          </p:cNvPr>
          <p:cNvSpPr>
            <a:spLocks noGrp="1"/>
          </p:cNvSpPr>
          <p:nvPr>
            <p:ph type="title"/>
          </p:nvPr>
        </p:nvSpPr>
        <p:spPr>
          <a:xfrm>
            <a:off x="838200" y="81022"/>
            <a:ext cx="10515600" cy="85188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69EAAE7-F079-3B7A-BC33-27C3356BC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761F667-6A3A-59ED-3FB0-5FF3ABD0436B}"/>
              </a:ext>
            </a:extLst>
          </p:cNvPr>
          <p:cNvSpPr>
            <a:spLocks noGrp="1"/>
          </p:cNvSpPr>
          <p:nvPr>
            <p:ph type="dt" sz="half" idx="2"/>
          </p:nvPr>
        </p:nvSpPr>
        <p:spPr>
          <a:xfrm>
            <a:off x="2133600" y="6272126"/>
            <a:ext cx="14478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B7DE4D5D-C4CB-4D2C-8B65-234CBA187FFB}" type="datetimeFigureOut">
              <a:rPr lang="en-US" smtClean="0"/>
              <a:pPr/>
              <a:t>4/4/2023</a:t>
            </a:fld>
            <a:endParaRPr lang="en-US"/>
          </a:p>
        </p:txBody>
      </p:sp>
      <p:sp>
        <p:nvSpPr>
          <p:cNvPr id="5" name="Footer Placeholder 4">
            <a:extLst>
              <a:ext uri="{FF2B5EF4-FFF2-40B4-BE49-F238E27FC236}">
                <a16:creationId xmlns:a16="http://schemas.microsoft.com/office/drawing/2014/main" id="{C744E235-3084-FF64-71D5-AD5334162003}"/>
              </a:ext>
            </a:extLst>
          </p:cNvPr>
          <p:cNvSpPr>
            <a:spLocks noGrp="1"/>
          </p:cNvSpPr>
          <p:nvPr>
            <p:ph type="ftr" sz="quarter" idx="3"/>
          </p:nvPr>
        </p:nvSpPr>
        <p:spPr>
          <a:xfrm>
            <a:off x="4038600" y="6272126"/>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ADBC1528-3E43-0B0D-B5BF-21315BF90ECD}"/>
              </a:ext>
            </a:extLst>
          </p:cNvPr>
          <p:cNvSpPr>
            <a:spLocks noGrp="1"/>
          </p:cNvSpPr>
          <p:nvPr>
            <p:ph type="sldNum" sz="quarter" idx="4"/>
          </p:nvPr>
        </p:nvSpPr>
        <p:spPr>
          <a:xfrm>
            <a:off x="8610600" y="6272126"/>
            <a:ext cx="2494547"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992E5E18-816C-484B-8525-2BB53C9E310B}" type="slidenum">
              <a:rPr lang="en-US" smtClean="0"/>
              <a:pPr/>
              <a:t>‹#›</a:t>
            </a:fld>
            <a:endParaRPr lang="en-US"/>
          </a:p>
        </p:txBody>
      </p:sp>
      <p:sp>
        <p:nvSpPr>
          <p:cNvPr id="7" name="Rectangle 6">
            <a:extLst>
              <a:ext uri="{FF2B5EF4-FFF2-40B4-BE49-F238E27FC236}">
                <a16:creationId xmlns:a16="http://schemas.microsoft.com/office/drawing/2014/main" id="{6B862FD9-722B-3508-A0DA-8890C06F4296}"/>
              </a:ext>
            </a:extLst>
          </p:cNvPr>
          <p:cNvSpPr/>
          <p:nvPr userDrawn="1"/>
        </p:nvSpPr>
        <p:spPr>
          <a:xfrm>
            <a:off x="0" y="2"/>
            <a:ext cx="12192000" cy="1052944"/>
          </a:xfrm>
          <a:prstGeom prst="rect">
            <a:avLst/>
          </a:prstGeom>
          <a:solidFill>
            <a:srgbClr val="003893"/>
          </a:solidFill>
          <a:ln>
            <a:solidFill>
              <a:srgbClr val="0038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23C6A5DE-CE2A-8470-4E16-D404E9057993}"/>
              </a:ext>
            </a:extLst>
          </p:cNvPr>
          <p:cNvCxnSpPr/>
          <p:nvPr userDrawn="1"/>
        </p:nvCxnSpPr>
        <p:spPr>
          <a:xfrm>
            <a:off x="0" y="1072633"/>
            <a:ext cx="12192000" cy="0"/>
          </a:xfrm>
          <a:prstGeom prst="line">
            <a:avLst/>
          </a:prstGeom>
          <a:ln w="76200">
            <a:solidFill>
              <a:srgbClr val="7C85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312177"/>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bg1"/>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doi.org/10.53022/oarjst.2022.4.1.0056"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E04F-BC18-FB0C-A7DD-88B45B450B4D}"/>
              </a:ext>
            </a:extLst>
          </p:cNvPr>
          <p:cNvSpPr>
            <a:spLocks noGrp="1"/>
          </p:cNvSpPr>
          <p:nvPr>
            <p:ph type="ctrTitle"/>
          </p:nvPr>
        </p:nvSpPr>
        <p:spPr/>
        <p:txBody>
          <a:bodyPr/>
          <a:lstStyle/>
          <a:p>
            <a:r>
              <a:rPr lang="en-US" sz="4400" b="0" i="0" dirty="0">
                <a:effectLst/>
                <a:latin typeface="Helvetica Neue"/>
              </a:rPr>
              <a:t>Impact of Clinically Centered Microbiology and Immunology Coursework on Student Perceptions</a:t>
            </a:r>
            <a:br>
              <a:rPr lang="en-US" sz="4400" b="0" i="0" dirty="0">
                <a:effectLst/>
                <a:latin typeface="Helvetica Neue"/>
              </a:rPr>
            </a:br>
            <a:r>
              <a:rPr lang="en-US" sz="4400" b="0" i="0" dirty="0">
                <a:effectLst/>
                <a:latin typeface="Helvetica Neue"/>
              </a:rPr>
              <a:t>and Learning Outcomes</a:t>
            </a:r>
            <a:endParaRPr lang="en-US" sz="4400" dirty="0"/>
          </a:p>
        </p:txBody>
      </p:sp>
      <p:sp>
        <p:nvSpPr>
          <p:cNvPr id="3" name="Subtitle 2">
            <a:extLst>
              <a:ext uri="{FF2B5EF4-FFF2-40B4-BE49-F238E27FC236}">
                <a16:creationId xmlns:a16="http://schemas.microsoft.com/office/drawing/2014/main" id="{EBC51D3A-3B44-74E9-4432-C0AA645476AD}"/>
              </a:ext>
            </a:extLst>
          </p:cNvPr>
          <p:cNvSpPr>
            <a:spLocks noGrp="1"/>
          </p:cNvSpPr>
          <p:nvPr>
            <p:ph type="subTitle" idx="1"/>
          </p:nvPr>
        </p:nvSpPr>
        <p:spPr>
          <a:xfrm>
            <a:off x="1524000" y="4495547"/>
            <a:ext cx="9144000" cy="1655762"/>
          </a:xfrm>
        </p:spPr>
        <p:txBody>
          <a:bodyPr/>
          <a:lstStyle/>
          <a:p>
            <a:r>
              <a:rPr lang="en-US" dirty="0"/>
              <a:t>Michelle Demory Beckler, PhD, Beata I. Lewandowska OD, MS, Pranati Movva, MS, and </a:t>
            </a:r>
            <a:r>
              <a:rPr lang="en-US" b="1" dirty="0"/>
              <a:t>Joshua M. Costin, PhD</a:t>
            </a:r>
          </a:p>
          <a:p>
            <a:endParaRPr lang="en-US" dirty="0"/>
          </a:p>
        </p:txBody>
      </p:sp>
    </p:spTree>
    <p:extLst>
      <p:ext uri="{BB962C8B-B14F-4D97-AF65-F5344CB8AC3E}">
        <p14:creationId xmlns:p14="http://schemas.microsoft.com/office/powerpoint/2010/main" val="396789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lstStyle/>
          <a:p>
            <a:pPr algn="ctr"/>
            <a:r>
              <a:rPr lang="en-US" dirty="0"/>
              <a:t>Study Setup</a:t>
            </a:r>
          </a:p>
        </p:txBody>
      </p:sp>
      <p:pic>
        <p:nvPicPr>
          <p:cNvPr id="2" name="Picture 4">
            <a:extLst>
              <a:ext uri="{FF2B5EF4-FFF2-40B4-BE49-F238E27FC236}">
                <a16:creationId xmlns:a16="http://schemas.microsoft.com/office/drawing/2014/main" id="{288221DC-B87A-ADE4-2358-0040782A6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5841"/>
            <a:ext cx="12192000" cy="359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494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p:txBody>
          <a:bodyPr>
            <a:normAutofit fontScale="92500" lnSpcReduction="20000"/>
          </a:bodyPr>
          <a:lstStyle/>
          <a:p>
            <a:pPr>
              <a:buClr>
                <a:schemeClr val="accent1"/>
              </a:buClr>
            </a:pPr>
            <a:r>
              <a:rPr lang="en-US" sz="2400" b="1" i="0" dirty="0">
                <a:solidFill>
                  <a:srgbClr val="333333"/>
                </a:solidFill>
                <a:effectLst/>
                <a:latin typeface="+mj-lt"/>
              </a:rPr>
              <a:t>3 exams in course</a:t>
            </a:r>
          </a:p>
          <a:p>
            <a:pPr marL="342900" indent="-342900">
              <a:buClr>
                <a:schemeClr val="accent1"/>
              </a:buClr>
              <a:buFont typeface="Arial" panose="020B0604020202020204" pitchFamily="34" charset="0"/>
              <a:buChar char="•"/>
            </a:pPr>
            <a:r>
              <a:rPr lang="en-US" sz="2000" b="1" dirty="0">
                <a:solidFill>
                  <a:srgbClr val="333333"/>
                </a:solidFill>
                <a:latin typeface="+mj-lt"/>
              </a:rPr>
              <a:t>40 questions each</a:t>
            </a:r>
            <a:endParaRPr lang="en-US" sz="2000" b="1" i="0" dirty="0">
              <a:solidFill>
                <a:srgbClr val="333333"/>
              </a:solidFill>
              <a:effectLst/>
              <a:latin typeface="+mj-lt"/>
            </a:endParaRPr>
          </a:p>
          <a:p>
            <a:pPr>
              <a:buClr>
                <a:schemeClr val="accent1"/>
              </a:buClr>
            </a:pPr>
            <a:endParaRPr lang="en-US" sz="2400" dirty="0">
              <a:solidFill>
                <a:srgbClr val="333333"/>
              </a:solidFill>
              <a:latin typeface="+mj-lt"/>
            </a:endParaRPr>
          </a:p>
          <a:p>
            <a:pPr>
              <a:buClr>
                <a:schemeClr val="accent1"/>
              </a:buClr>
            </a:pPr>
            <a:r>
              <a:rPr lang="en-US" sz="2400" b="0" i="0" dirty="0">
                <a:solidFill>
                  <a:srgbClr val="333333"/>
                </a:solidFill>
                <a:effectLst/>
                <a:latin typeface="+mj-lt"/>
              </a:rPr>
              <a:t>Exam 1 - Immunology</a:t>
            </a:r>
          </a:p>
          <a:p>
            <a:pPr marL="285750" indent="-285750">
              <a:buClr>
                <a:schemeClr val="accent1"/>
              </a:buClr>
              <a:buFont typeface="Arial" panose="020B0604020202020204" pitchFamily="34" charset="0"/>
              <a:buChar char="•"/>
            </a:pPr>
            <a:r>
              <a:rPr lang="en-US" sz="2000" b="0" i="0" dirty="0">
                <a:solidFill>
                  <a:srgbClr val="333333"/>
                </a:solidFill>
                <a:effectLst/>
                <a:latin typeface="+mj-lt"/>
              </a:rPr>
              <a:t>Immunology </a:t>
            </a:r>
          </a:p>
          <a:p>
            <a:pPr marL="285750" indent="-285750">
              <a:buClr>
                <a:schemeClr val="accent1"/>
              </a:buClr>
              <a:buFont typeface="Arial" panose="020B0604020202020204" pitchFamily="34" charset="0"/>
              <a:buChar char="•"/>
            </a:pPr>
            <a:r>
              <a:rPr lang="en-US" sz="2000" b="0" i="0" dirty="0">
                <a:solidFill>
                  <a:srgbClr val="333333"/>
                </a:solidFill>
                <a:effectLst/>
                <a:latin typeface="+mj-lt"/>
              </a:rPr>
              <a:t>6 case-based questions, </a:t>
            </a:r>
          </a:p>
          <a:p>
            <a:pPr marL="742950" lvl="1" indent="-285750">
              <a:buClr>
                <a:schemeClr val="accent1"/>
              </a:buClr>
              <a:buFont typeface="Arial" panose="020B0604020202020204" pitchFamily="34" charset="0"/>
              <a:buChar char="•"/>
            </a:pPr>
            <a:r>
              <a:rPr lang="en-US" b="0" i="0" dirty="0">
                <a:solidFill>
                  <a:srgbClr val="333333"/>
                </a:solidFill>
                <a:effectLst/>
                <a:latin typeface="+mj-lt"/>
              </a:rPr>
              <a:t>2 directly from the CCLs </a:t>
            </a:r>
          </a:p>
          <a:p>
            <a:pPr>
              <a:buClr>
                <a:schemeClr val="accent1"/>
              </a:buClr>
            </a:pPr>
            <a:r>
              <a:rPr lang="en-US" sz="2400" b="0" i="0" dirty="0">
                <a:solidFill>
                  <a:srgbClr val="333333"/>
                </a:solidFill>
                <a:effectLst/>
                <a:latin typeface="+mj-lt"/>
              </a:rPr>
              <a:t>Exam 2 - Bacteriology</a:t>
            </a:r>
          </a:p>
          <a:p>
            <a:pPr marL="285750" indent="-285750">
              <a:buClr>
                <a:schemeClr val="accent1"/>
              </a:buClr>
              <a:buFont typeface="Arial" panose="020B0604020202020204" pitchFamily="34" charset="0"/>
              <a:buChar char="•"/>
            </a:pPr>
            <a:r>
              <a:rPr lang="en-US" sz="2000" b="0" i="0" dirty="0">
                <a:solidFill>
                  <a:srgbClr val="333333"/>
                </a:solidFill>
                <a:effectLst/>
                <a:latin typeface="+mj-lt"/>
              </a:rPr>
              <a:t>11 case-based questions</a:t>
            </a:r>
            <a:endParaRPr lang="en-US" sz="2000" dirty="0">
              <a:solidFill>
                <a:srgbClr val="333333"/>
              </a:solidFill>
              <a:latin typeface="+mj-lt"/>
            </a:endParaRPr>
          </a:p>
          <a:p>
            <a:pPr marL="742950" lvl="1" indent="-285750">
              <a:buClr>
                <a:schemeClr val="accent1"/>
              </a:buClr>
              <a:buFont typeface="Arial" panose="020B0604020202020204" pitchFamily="34" charset="0"/>
              <a:buChar char="•"/>
            </a:pPr>
            <a:r>
              <a:rPr lang="en-US" dirty="0">
                <a:solidFill>
                  <a:srgbClr val="333333"/>
                </a:solidFill>
                <a:latin typeface="+mj-lt"/>
              </a:rPr>
              <a:t>2 </a:t>
            </a:r>
            <a:r>
              <a:rPr lang="en-US" b="0" i="0" dirty="0">
                <a:solidFill>
                  <a:srgbClr val="333333"/>
                </a:solidFill>
                <a:effectLst/>
                <a:latin typeface="+mj-lt"/>
              </a:rPr>
              <a:t>directly from the CCLs</a:t>
            </a:r>
            <a:endParaRPr lang="en-US" dirty="0">
              <a:solidFill>
                <a:srgbClr val="333333"/>
              </a:solidFill>
              <a:latin typeface="+mj-lt"/>
            </a:endParaRPr>
          </a:p>
          <a:p>
            <a:pPr>
              <a:buClr>
                <a:schemeClr val="accent1"/>
              </a:buClr>
            </a:pPr>
            <a:r>
              <a:rPr lang="en-US" sz="2400" b="0" i="0" dirty="0">
                <a:solidFill>
                  <a:srgbClr val="333333"/>
                </a:solidFill>
                <a:effectLst/>
                <a:latin typeface="+mj-lt"/>
              </a:rPr>
              <a:t>Exam 3 - Virology and Mycology </a:t>
            </a:r>
          </a:p>
          <a:p>
            <a:pPr marL="285750" indent="-285750">
              <a:buClr>
                <a:schemeClr val="accent1"/>
              </a:buClr>
              <a:buFont typeface="Arial" panose="020B0604020202020204" pitchFamily="34" charset="0"/>
              <a:buChar char="•"/>
            </a:pPr>
            <a:r>
              <a:rPr lang="en-US" sz="2000" b="0" i="0" dirty="0">
                <a:solidFill>
                  <a:srgbClr val="333333"/>
                </a:solidFill>
                <a:effectLst/>
                <a:latin typeface="+mj-lt"/>
              </a:rPr>
              <a:t>12 case-based questions</a:t>
            </a:r>
            <a:endParaRPr lang="en-US" sz="2000" dirty="0">
              <a:solidFill>
                <a:srgbClr val="333333"/>
              </a:solidFill>
              <a:latin typeface="+mj-lt"/>
            </a:endParaRPr>
          </a:p>
          <a:p>
            <a:pPr marL="742950" lvl="1" indent="-285750">
              <a:buClr>
                <a:schemeClr val="accent1"/>
              </a:buClr>
              <a:buFont typeface="Arial" panose="020B0604020202020204" pitchFamily="34" charset="0"/>
              <a:buChar char="•"/>
            </a:pPr>
            <a:r>
              <a:rPr lang="en-US" b="0" i="0" dirty="0">
                <a:solidFill>
                  <a:srgbClr val="333333"/>
                </a:solidFill>
                <a:effectLst/>
                <a:latin typeface="+mj-lt"/>
              </a:rPr>
              <a:t>2 directly from the CCLs</a:t>
            </a:r>
            <a:endParaRPr lang="en-US" dirty="0">
              <a:latin typeface="+mj-lt"/>
            </a:endParaRPr>
          </a:p>
          <a:p>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lstStyle/>
          <a:p>
            <a:pPr algn="ctr"/>
            <a:r>
              <a:rPr lang="en-US" dirty="0"/>
              <a:t>Assessments</a:t>
            </a:r>
          </a:p>
        </p:txBody>
      </p:sp>
      <p:pic>
        <p:nvPicPr>
          <p:cNvPr id="2" name="Picture 2">
            <a:extLst>
              <a:ext uri="{FF2B5EF4-FFF2-40B4-BE49-F238E27FC236}">
                <a16:creationId xmlns:a16="http://schemas.microsoft.com/office/drawing/2014/main" id="{FC69EEE0-C622-5E78-DD77-E59350BB5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685" y="1101011"/>
            <a:ext cx="5496243" cy="541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05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a:xfrm>
            <a:off x="294736" y="2708434"/>
            <a:ext cx="4889740" cy="4680672"/>
          </a:xfrm>
        </p:spPr>
        <p:txBody>
          <a:bodyPr/>
          <a:lstStyle/>
          <a:p>
            <a:pPr>
              <a:buClr>
                <a:schemeClr val="accent1"/>
              </a:buClr>
            </a:pPr>
            <a:r>
              <a:rPr lang="en-US" sz="2800" b="1" i="0" dirty="0">
                <a:solidFill>
                  <a:srgbClr val="333333"/>
                </a:solidFill>
                <a:effectLst/>
                <a:latin typeface="+mj-lt"/>
              </a:rPr>
              <a:t>29 of 120 case-based MCQs predicted success in the course</a:t>
            </a:r>
          </a:p>
          <a:p>
            <a:pPr>
              <a:buClr>
                <a:schemeClr val="accent1"/>
              </a:buClr>
            </a:pPr>
            <a:endParaRPr lang="en-US" sz="2800" dirty="0">
              <a:solidFill>
                <a:srgbClr val="333333"/>
              </a:solidFill>
              <a:latin typeface="+mj-lt"/>
            </a:endParaRPr>
          </a:p>
          <a:p>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a:xfrm>
            <a:off x="838200" y="89648"/>
            <a:ext cx="10515600" cy="851887"/>
          </a:xfrm>
        </p:spPr>
        <p:txBody>
          <a:bodyPr>
            <a:normAutofit fontScale="90000"/>
          </a:bodyPr>
          <a:lstStyle/>
          <a:p>
            <a:pPr algn="ctr"/>
            <a:r>
              <a:rPr lang="en-US" dirty="0"/>
              <a:t>Increased clinical case understanding increased performance</a:t>
            </a:r>
          </a:p>
        </p:txBody>
      </p:sp>
      <p:pic>
        <p:nvPicPr>
          <p:cNvPr id="2" name="Picture 2">
            <a:extLst>
              <a:ext uri="{FF2B5EF4-FFF2-40B4-BE49-F238E27FC236}">
                <a16:creationId xmlns:a16="http://schemas.microsoft.com/office/drawing/2014/main" id="{C1593008-461B-ACB2-DE07-712C4BEB0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1128" y="1238859"/>
            <a:ext cx="6463164" cy="502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39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a:xfrm>
            <a:off x="838200" y="2884483"/>
            <a:ext cx="4089654" cy="4680672"/>
          </a:xfrm>
        </p:spPr>
        <p:txBody>
          <a:bodyPr/>
          <a:lstStyle/>
          <a:p>
            <a:pPr>
              <a:buClr>
                <a:schemeClr val="accent1"/>
              </a:buClr>
            </a:pPr>
            <a:r>
              <a:rPr lang="en-US" sz="2800" b="1" i="0" dirty="0">
                <a:solidFill>
                  <a:srgbClr val="333333"/>
                </a:solidFill>
                <a:effectLst/>
                <a:latin typeface="+mj-lt"/>
              </a:rPr>
              <a:t>8 of 120 MCQs </a:t>
            </a:r>
            <a:r>
              <a:rPr lang="en-US" sz="2800" b="1" i="1" dirty="0">
                <a:solidFill>
                  <a:srgbClr val="333333"/>
                </a:solidFill>
                <a:effectLst/>
                <a:latin typeface="+mj-lt"/>
              </a:rPr>
              <a:t>directly from the CCLs </a:t>
            </a:r>
            <a:r>
              <a:rPr lang="en-US" sz="2800" b="1" i="0" dirty="0">
                <a:solidFill>
                  <a:srgbClr val="333333"/>
                </a:solidFill>
                <a:effectLst/>
                <a:latin typeface="+mj-lt"/>
              </a:rPr>
              <a:t>predicted success in the course</a:t>
            </a:r>
          </a:p>
          <a:p>
            <a:pPr>
              <a:buClr>
                <a:schemeClr val="accent1"/>
              </a:buClr>
            </a:pPr>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lstStyle/>
          <a:p>
            <a:endParaRPr lang="en-US"/>
          </a:p>
        </p:txBody>
      </p:sp>
      <p:pic>
        <p:nvPicPr>
          <p:cNvPr id="2" name="Picture 2">
            <a:extLst>
              <a:ext uri="{FF2B5EF4-FFF2-40B4-BE49-F238E27FC236}">
                <a16:creationId xmlns:a16="http://schemas.microsoft.com/office/drawing/2014/main" id="{DE2F9A18-DB7A-952B-2FCF-2C9FF2318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8182" y="1216325"/>
            <a:ext cx="6593436" cy="512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35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lstStyle/>
          <a:p>
            <a:pPr algn="ctr"/>
            <a:r>
              <a:rPr lang="en-US" dirty="0"/>
              <a:t>Student Perceptions</a:t>
            </a:r>
          </a:p>
        </p:txBody>
      </p:sp>
      <p:pic>
        <p:nvPicPr>
          <p:cNvPr id="2" name="Picture 2">
            <a:extLst>
              <a:ext uri="{FF2B5EF4-FFF2-40B4-BE49-F238E27FC236}">
                <a16:creationId xmlns:a16="http://schemas.microsoft.com/office/drawing/2014/main" id="{9EBE2F97-C334-60D5-1B5E-2C6D75070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484" y="1137257"/>
            <a:ext cx="8243236" cy="549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26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lstStyle/>
          <a:p>
            <a:pPr algn="ctr"/>
            <a:r>
              <a:rPr lang="en-US" dirty="0"/>
              <a:t>Student Perceptions</a:t>
            </a:r>
          </a:p>
        </p:txBody>
      </p:sp>
      <p:pic>
        <p:nvPicPr>
          <p:cNvPr id="2" name="Picture 2">
            <a:extLst>
              <a:ext uri="{FF2B5EF4-FFF2-40B4-BE49-F238E27FC236}">
                <a16:creationId xmlns:a16="http://schemas.microsoft.com/office/drawing/2014/main" id="{BFC32013-D1CD-3983-CFF8-9BF626136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8" y="1507879"/>
            <a:ext cx="6407729" cy="42718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4C23A1BE-3A2F-12B7-FB76-EFBB36B56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10" y="1507879"/>
            <a:ext cx="6407729" cy="427181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BEC8CE6-427F-2596-0D44-55B42993EA8A}"/>
              </a:ext>
            </a:extLst>
          </p:cNvPr>
          <p:cNvSpPr/>
          <p:nvPr/>
        </p:nvSpPr>
        <p:spPr>
          <a:xfrm>
            <a:off x="3773595" y="4071230"/>
            <a:ext cx="314821" cy="3972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DC8D2D5-E395-6525-3519-11E86A3252A2}"/>
              </a:ext>
            </a:extLst>
          </p:cNvPr>
          <p:cNvSpPr/>
          <p:nvPr/>
        </p:nvSpPr>
        <p:spPr>
          <a:xfrm>
            <a:off x="9814418" y="4062605"/>
            <a:ext cx="314821" cy="3972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C7EF6C2F-72EF-0D20-9E68-546CE16B3311}"/>
              </a:ext>
            </a:extLst>
          </p:cNvPr>
          <p:cNvSpPr/>
          <p:nvPr/>
        </p:nvSpPr>
        <p:spPr>
          <a:xfrm rot="5400000">
            <a:off x="1119417" y="1788195"/>
            <a:ext cx="685059" cy="405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29C063AD-BCA9-6FEA-9B8F-1B784D810E58}"/>
              </a:ext>
            </a:extLst>
          </p:cNvPr>
          <p:cNvSpPr/>
          <p:nvPr/>
        </p:nvSpPr>
        <p:spPr>
          <a:xfrm rot="5400000">
            <a:off x="7136805" y="1788195"/>
            <a:ext cx="685059" cy="405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63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p:txBody>
          <a:bodyPr/>
          <a:lstStyle/>
          <a:p>
            <a:r>
              <a:rPr lang="en-US" dirty="0"/>
              <a:t>Most incoming NSU Optometry students had previous experience in Microbiology, but not Immunology</a:t>
            </a:r>
          </a:p>
          <a:p>
            <a:r>
              <a:rPr lang="en-US" dirty="0"/>
              <a:t>Students perceived the clinical co-lectures as helpful</a:t>
            </a:r>
          </a:p>
          <a:p>
            <a:r>
              <a:rPr lang="en-US" dirty="0"/>
              <a:t>Performance on clinically based MCQs correlated well with overall course performance</a:t>
            </a:r>
          </a:p>
          <a:p>
            <a:pPr lvl="1"/>
            <a:r>
              <a:rPr lang="en-US" dirty="0"/>
              <a:t>As few as 8 select MCQs accurately </a:t>
            </a:r>
            <a:r>
              <a:rPr lang="en-US"/>
              <a:t>predicted overall course </a:t>
            </a:r>
            <a:r>
              <a:rPr lang="en-US" dirty="0"/>
              <a:t>performance</a:t>
            </a:r>
          </a:p>
          <a:p>
            <a:r>
              <a:rPr lang="en-US" dirty="0"/>
              <a:t>The Microbiology &amp; Immunology course tended to enhance the perception among students that the material was useful to their career.</a:t>
            </a:r>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lstStyle/>
          <a:p>
            <a:pPr algn="ctr"/>
            <a:r>
              <a:rPr lang="en-US" dirty="0"/>
              <a:t>Conclusions</a:t>
            </a:r>
          </a:p>
        </p:txBody>
      </p:sp>
    </p:spTree>
    <p:extLst>
      <p:ext uri="{BB962C8B-B14F-4D97-AF65-F5344CB8AC3E}">
        <p14:creationId xmlns:p14="http://schemas.microsoft.com/office/powerpoint/2010/main" val="2607429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lstStyle/>
          <a:p>
            <a:pPr algn="ctr"/>
            <a:r>
              <a:rPr lang="en-US" dirty="0"/>
              <a:t>Any questions?</a:t>
            </a:r>
          </a:p>
        </p:txBody>
      </p:sp>
      <p:pic>
        <p:nvPicPr>
          <p:cNvPr id="2" name="Graphic 1" descr="Questions with solid fill">
            <a:extLst>
              <a:ext uri="{FF2B5EF4-FFF2-40B4-BE49-F238E27FC236}">
                <a16:creationId xmlns:a16="http://schemas.microsoft.com/office/drawing/2014/main" id="{28D06AD0-BE96-10BE-174C-6A83ED6E49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24686" y="1517544"/>
            <a:ext cx="4674616" cy="4674616"/>
          </a:xfrm>
          <a:prstGeom prst="rect">
            <a:avLst/>
          </a:prstGeom>
        </p:spPr>
      </p:pic>
    </p:spTree>
    <p:extLst>
      <p:ext uri="{BB962C8B-B14F-4D97-AF65-F5344CB8AC3E}">
        <p14:creationId xmlns:p14="http://schemas.microsoft.com/office/powerpoint/2010/main" val="390466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p:txBody>
          <a:bodyPr>
            <a:normAutofit fontScale="70000" lnSpcReduction="20000"/>
          </a:bodyPr>
          <a:lstStyle/>
          <a:p>
            <a:pPr algn="l">
              <a:buFont typeface="+mj-lt"/>
              <a:buAutoNum type="arabicPeriod"/>
            </a:pPr>
            <a:r>
              <a:rPr lang="en-US" b="0" i="0" dirty="0" err="1">
                <a:solidFill>
                  <a:srgbClr val="333333"/>
                </a:solidFill>
                <a:effectLst/>
                <a:latin typeface="Helvetica Neue"/>
              </a:rPr>
              <a:t>Vidic</a:t>
            </a:r>
            <a:r>
              <a:rPr lang="en-US" b="0" i="0" dirty="0">
                <a:solidFill>
                  <a:srgbClr val="333333"/>
                </a:solidFill>
                <a:effectLst/>
                <a:latin typeface="Helvetica Neue"/>
              </a:rPr>
              <a:t> B, </a:t>
            </a:r>
            <a:r>
              <a:rPr lang="en-US" b="0" i="0" dirty="0" err="1">
                <a:solidFill>
                  <a:srgbClr val="333333"/>
                </a:solidFill>
                <a:effectLst/>
                <a:latin typeface="Helvetica Neue"/>
              </a:rPr>
              <a:t>Weitlauf</a:t>
            </a:r>
            <a:r>
              <a:rPr lang="en-US" b="0" i="0" dirty="0">
                <a:solidFill>
                  <a:srgbClr val="333333"/>
                </a:solidFill>
                <a:effectLst/>
                <a:latin typeface="Helvetica Neue"/>
              </a:rPr>
              <a:t> HM. Horizontal and vertical integration of academic disciplines in the medical school curriculum. Clin Anat. 2002 May;15(3):233-5. </a:t>
            </a:r>
            <a:r>
              <a:rPr lang="en-US" b="0" i="0" dirty="0" err="1">
                <a:solidFill>
                  <a:srgbClr val="333333"/>
                </a:solidFill>
                <a:effectLst/>
                <a:latin typeface="Helvetica Neue"/>
              </a:rPr>
              <a:t>doi</a:t>
            </a:r>
            <a:r>
              <a:rPr lang="en-US" b="0" i="0" dirty="0">
                <a:solidFill>
                  <a:srgbClr val="333333"/>
                </a:solidFill>
                <a:effectLst/>
                <a:latin typeface="Helvetica Neue"/>
              </a:rPr>
              <a:t>: 10.1002/ca.10019.</a:t>
            </a:r>
          </a:p>
          <a:p>
            <a:pPr algn="l">
              <a:buFont typeface="+mj-lt"/>
              <a:buAutoNum type="arabicPeriod"/>
            </a:pPr>
            <a:r>
              <a:rPr lang="en-US" b="0" i="0" dirty="0" err="1">
                <a:solidFill>
                  <a:srgbClr val="333333"/>
                </a:solidFill>
                <a:effectLst/>
                <a:latin typeface="Helvetica Neue"/>
              </a:rPr>
              <a:t>Nehmad</a:t>
            </a:r>
            <a:r>
              <a:rPr lang="en-US" b="0" i="0" dirty="0">
                <a:solidFill>
                  <a:srgbClr val="333333"/>
                </a:solidFill>
                <a:effectLst/>
                <a:latin typeface="Helvetica Neue"/>
              </a:rPr>
              <a:t> L, Appel J. The integrative track at SUNY State College of Optometry. Optometric Education. Summer 2011;36(3):146-151.</a:t>
            </a:r>
          </a:p>
          <a:p>
            <a:pPr algn="l">
              <a:buFont typeface="+mj-lt"/>
              <a:buAutoNum type="arabicPeriod"/>
            </a:pPr>
            <a:r>
              <a:rPr lang="en-US" b="0" i="0" dirty="0" err="1">
                <a:solidFill>
                  <a:srgbClr val="333333"/>
                </a:solidFill>
                <a:effectLst/>
                <a:latin typeface="Helvetica Neue"/>
              </a:rPr>
              <a:t>Rashima</a:t>
            </a:r>
            <a:r>
              <a:rPr lang="en-US" b="0" i="0" dirty="0">
                <a:solidFill>
                  <a:srgbClr val="333333"/>
                </a:solidFill>
                <a:effectLst/>
                <a:latin typeface="Helvetica Neue"/>
              </a:rPr>
              <a:t> A, Krishnakumar R. Innovations in optometric education. Sci J Med &amp; Vis Res </a:t>
            </a:r>
            <a:r>
              <a:rPr lang="en-US" b="0" i="0" dirty="0" err="1">
                <a:solidFill>
                  <a:srgbClr val="333333"/>
                </a:solidFill>
                <a:effectLst/>
                <a:latin typeface="Helvetica Neue"/>
              </a:rPr>
              <a:t>Foun</a:t>
            </a:r>
            <a:r>
              <a:rPr lang="en-US" b="0" i="0" dirty="0">
                <a:solidFill>
                  <a:srgbClr val="333333"/>
                </a:solidFill>
                <a:effectLst/>
                <a:latin typeface="Helvetica Neue"/>
              </a:rPr>
              <a:t>. 2016 Feb;34(1):11-14.</a:t>
            </a:r>
          </a:p>
          <a:p>
            <a:pPr algn="l">
              <a:buFont typeface="+mj-lt"/>
              <a:buAutoNum type="arabicPeriod"/>
            </a:pPr>
            <a:r>
              <a:rPr lang="en-US" b="0" i="0" dirty="0">
                <a:solidFill>
                  <a:srgbClr val="333333"/>
                </a:solidFill>
                <a:effectLst/>
                <a:latin typeface="Helvetica Neue"/>
              </a:rPr>
              <a:t>Armstrong RA. The microbiology of the eye. Ophthalmic </a:t>
            </a:r>
            <a:r>
              <a:rPr lang="en-US" b="0" i="0" dirty="0" err="1">
                <a:solidFill>
                  <a:srgbClr val="333333"/>
                </a:solidFill>
                <a:effectLst/>
                <a:latin typeface="Helvetica Neue"/>
              </a:rPr>
              <a:t>Physiol</a:t>
            </a:r>
            <a:r>
              <a:rPr lang="en-US" b="0" i="0" dirty="0">
                <a:solidFill>
                  <a:srgbClr val="333333"/>
                </a:solidFill>
                <a:effectLst/>
                <a:latin typeface="Helvetica Neue"/>
              </a:rPr>
              <a:t> Opt. 2000 Nov;20(6):429-41.</a:t>
            </a:r>
          </a:p>
          <a:p>
            <a:pPr algn="l">
              <a:buFont typeface="+mj-lt"/>
              <a:buAutoNum type="arabicPeriod"/>
            </a:pPr>
            <a:r>
              <a:rPr lang="en-US" b="0" i="0" dirty="0" err="1">
                <a:solidFill>
                  <a:srgbClr val="333333"/>
                </a:solidFill>
                <a:effectLst/>
                <a:latin typeface="Helvetica Neue"/>
              </a:rPr>
              <a:t>Twa</a:t>
            </a:r>
            <a:r>
              <a:rPr lang="en-US" b="0" i="0" dirty="0">
                <a:solidFill>
                  <a:srgbClr val="333333"/>
                </a:solidFill>
                <a:effectLst/>
                <a:latin typeface="Helvetica Neue"/>
              </a:rPr>
              <a:t> MD. Optometry and biomedical sciences. </a:t>
            </a:r>
            <a:r>
              <a:rPr lang="en-US" b="0" i="0" dirty="0" err="1">
                <a:solidFill>
                  <a:srgbClr val="333333"/>
                </a:solidFill>
                <a:effectLst/>
                <a:latin typeface="Helvetica Neue"/>
              </a:rPr>
              <a:t>Optom</a:t>
            </a:r>
            <a:r>
              <a:rPr lang="en-US" b="0" i="0" dirty="0">
                <a:solidFill>
                  <a:srgbClr val="333333"/>
                </a:solidFill>
                <a:effectLst/>
                <a:latin typeface="Helvetica Neue"/>
              </a:rPr>
              <a:t> Vis Sci. 2018 Nov;95(11):975. </a:t>
            </a:r>
            <a:r>
              <a:rPr lang="en-US" b="0" i="0" dirty="0" err="1">
                <a:solidFill>
                  <a:srgbClr val="333333"/>
                </a:solidFill>
                <a:effectLst/>
                <a:latin typeface="Helvetica Neue"/>
              </a:rPr>
              <a:t>doi</a:t>
            </a:r>
            <a:r>
              <a:rPr lang="en-US" b="0" i="0" dirty="0">
                <a:solidFill>
                  <a:srgbClr val="333333"/>
                </a:solidFill>
                <a:effectLst/>
                <a:latin typeface="Helvetica Neue"/>
              </a:rPr>
              <a:t>: 10.1097/OPX.0000000000001313.</a:t>
            </a:r>
          </a:p>
          <a:p>
            <a:pPr algn="l">
              <a:buFont typeface="+mj-lt"/>
              <a:buAutoNum type="arabicPeriod"/>
            </a:pPr>
            <a:r>
              <a:rPr lang="en-US" b="0" i="0" dirty="0" err="1">
                <a:solidFill>
                  <a:srgbClr val="333333"/>
                </a:solidFill>
                <a:effectLst/>
                <a:latin typeface="Helvetica Neue"/>
              </a:rPr>
              <a:t>Ogu</a:t>
            </a:r>
            <a:r>
              <a:rPr lang="en-US" b="0" i="0" dirty="0">
                <a:solidFill>
                  <a:srgbClr val="333333"/>
                </a:solidFill>
                <a:effectLst/>
                <a:latin typeface="Helvetica Neue"/>
              </a:rPr>
              <a:t> AN, Okereke JN, </a:t>
            </a:r>
            <a:r>
              <a:rPr lang="en-US" b="0" i="0" dirty="0" err="1">
                <a:solidFill>
                  <a:srgbClr val="333333"/>
                </a:solidFill>
                <a:effectLst/>
                <a:latin typeface="Helvetica Neue"/>
              </a:rPr>
              <a:t>Ogwunga</a:t>
            </a:r>
            <a:r>
              <a:rPr lang="en-US" b="0" i="0" dirty="0">
                <a:solidFill>
                  <a:srgbClr val="333333"/>
                </a:solidFill>
                <a:effectLst/>
                <a:latin typeface="Helvetica Neue"/>
              </a:rPr>
              <a:t> CC, </a:t>
            </a:r>
            <a:r>
              <a:rPr lang="en-US" b="0" i="0" dirty="0" err="1">
                <a:solidFill>
                  <a:srgbClr val="333333"/>
                </a:solidFill>
                <a:effectLst/>
                <a:latin typeface="Helvetica Neue"/>
              </a:rPr>
              <a:t>Anyadoh</a:t>
            </a:r>
            <a:r>
              <a:rPr lang="en-US" b="0" i="0" dirty="0">
                <a:solidFill>
                  <a:srgbClr val="333333"/>
                </a:solidFill>
                <a:effectLst/>
                <a:latin typeface="Helvetica Neue"/>
              </a:rPr>
              <a:t>-Nwadike S. Bacteria associated with ocular infections of out-patients visiting optical clinic in Owerri, Imo State, Nigeria. Res J Sci Technol. 2022;04(01):019-030. </a:t>
            </a:r>
            <a:r>
              <a:rPr lang="en-US" b="0" i="0" dirty="0" err="1">
                <a:solidFill>
                  <a:srgbClr val="333333"/>
                </a:solidFill>
                <a:effectLst/>
                <a:latin typeface="Helvetica Neue"/>
              </a:rPr>
              <a:t>doi</a:t>
            </a:r>
            <a:r>
              <a:rPr lang="en-US" b="0" i="0" dirty="0">
                <a:solidFill>
                  <a:srgbClr val="333333"/>
                </a:solidFill>
                <a:effectLst/>
                <a:latin typeface="Helvetica Neue"/>
              </a:rPr>
              <a:t>: </a:t>
            </a:r>
            <a:r>
              <a:rPr lang="en-US" b="1" i="0" u="none" strike="noStrike" dirty="0">
                <a:solidFill>
                  <a:srgbClr val="1D527F"/>
                </a:solidFill>
                <a:effectLst/>
                <a:latin typeface="Helvetica Neue"/>
                <a:hlinkClick r:id="rId2"/>
              </a:rPr>
              <a:t>https://doi.org/10.53022/oarjst.2022.4.1.0056</a:t>
            </a:r>
            <a:r>
              <a:rPr lang="en-US" b="0" i="0" dirty="0">
                <a:solidFill>
                  <a:srgbClr val="333333"/>
                </a:solidFill>
                <a:effectLst/>
                <a:latin typeface="Helvetica Neue"/>
              </a:rPr>
              <a:t>.</a:t>
            </a:r>
          </a:p>
          <a:p>
            <a:pPr algn="l">
              <a:buFont typeface="+mj-lt"/>
              <a:buAutoNum type="arabicPeriod"/>
            </a:pPr>
            <a:r>
              <a:rPr lang="en-US" b="0" i="0" dirty="0">
                <a:solidFill>
                  <a:srgbClr val="333333"/>
                </a:solidFill>
                <a:effectLst/>
                <a:latin typeface="Helvetica Neue"/>
              </a:rPr>
              <a:t>Fernandes P, </a:t>
            </a:r>
            <a:r>
              <a:rPr lang="en-US" b="0" i="0" dirty="0" err="1">
                <a:solidFill>
                  <a:srgbClr val="333333"/>
                </a:solidFill>
                <a:effectLst/>
                <a:latin typeface="Helvetica Neue"/>
              </a:rPr>
              <a:t>OYong</a:t>
            </a:r>
            <a:r>
              <a:rPr lang="en-US" b="0" i="0" dirty="0">
                <a:solidFill>
                  <a:srgbClr val="333333"/>
                </a:solidFill>
                <a:effectLst/>
                <a:latin typeface="Helvetica Neue"/>
              </a:rPr>
              <a:t> K, </a:t>
            </a:r>
            <a:r>
              <a:rPr lang="en-US" b="0" i="0" dirty="0" err="1">
                <a:solidFill>
                  <a:srgbClr val="333333"/>
                </a:solidFill>
                <a:effectLst/>
                <a:latin typeface="Helvetica Neue"/>
              </a:rPr>
              <a:t>Terashita</a:t>
            </a:r>
            <a:r>
              <a:rPr lang="en-US" b="0" i="0" dirty="0">
                <a:solidFill>
                  <a:srgbClr val="333333"/>
                </a:solidFill>
                <a:effectLst/>
                <a:latin typeface="Helvetica Neue"/>
              </a:rPr>
              <a:t> D. Understanding infection prevention practices in optometry clinics. </a:t>
            </a:r>
            <a:r>
              <a:rPr lang="en-US" b="0" i="0" dirty="0" err="1">
                <a:solidFill>
                  <a:srgbClr val="333333"/>
                </a:solidFill>
                <a:effectLst/>
                <a:latin typeface="Helvetica Neue"/>
              </a:rPr>
              <a:t>Optom</a:t>
            </a:r>
            <a:r>
              <a:rPr lang="en-US" b="0" i="0" dirty="0">
                <a:solidFill>
                  <a:srgbClr val="333333"/>
                </a:solidFill>
                <a:effectLst/>
                <a:latin typeface="Helvetica Neue"/>
              </a:rPr>
              <a:t> Vis Sci. 2020 Jan;97(1):24-27. </a:t>
            </a:r>
            <a:r>
              <a:rPr lang="en-US" b="0" i="0" dirty="0" err="1">
                <a:solidFill>
                  <a:srgbClr val="333333"/>
                </a:solidFill>
                <a:effectLst/>
                <a:latin typeface="Helvetica Neue"/>
              </a:rPr>
              <a:t>doi</a:t>
            </a:r>
            <a:r>
              <a:rPr lang="en-US" b="0" i="0" dirty="0">
                <a:solidFill>
                  <a:srgbClr val="333333"/>
                </a:solidFill>
                <a:effectLst/>
                <a:latin typeface="Helvetica Neue"/>
              </a:rPr>
              <a:t>: 10.1097/OPX.0000000000001464.</a:t>
            </a:r>
          </a:p>
          <a:p>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lstStyle/>
          <a:p>
            <a:pPr algn="ctr"/>
            <a:r>
              <a:rPr lang="en-US" dirty="0"/>
              <a:t>References</a:t>
            </a:r>
          </a:p>
        </p:txBody>
      </p:sp>
    </p:spTree>
    <p:extLst>
      <p:ext uri="{BB962C8B-B14F-4D97-AF65-F5344CB8AC3E}">
        <p14:creationId xmlns:p14="http://schemas.microsoft.com/office/powerpoint/2010/main" val="123531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p:txBody>
          <a:bodyPr/>
          <a:lstStyle/>
          <a:p>
            <a:r>
              <a:rPr lang="en-US" dirty="0"/>
              <a:t>I have no financial disclosures</a:t>
            </a:r>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lstStyle/>
          <a:p>
            <a:r>
              <a:rPr lang="en-US" dirty="0"/>
              <a:t>Disclosures</a:t>
            </a:r>
          </a:p>
        </p:txBody>
      </p:sp>
      <p:pic>
        <p:nvPicPr>
          <p:cNvPr id="2" name="Picture 2" descr="Robin Hood Poor GIF - Robin Hood Poor Beggar - Discover &amp; Share GIFs">
            <a:extLst>
              <a:ext uri="{FF2B5EF4-FFF2-40B4-BE49-F238E27FC236}">
                <a16:creationId xmlns:a16="http://schemas.microsoft.com/office/drawing/2014/main" id="{8FD80631-2966-45F5-EF40-799196459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592" y="2573205"/>
            <a:ext cx="5758492" cy="352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6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a:xfrm>
            <a:off x="173966" y="1664637"/>
            <a:ext cx="8702615" cy="4680672"/>
          </a:xfrm>
        </p:spPr>
        <p:txBody>
          <a:bodyPr>
            <a:normAutofit fontScale="70000" lnSpcReduction="20000"/>
          </a:bodyPr>
          <a:lstStyle/>
          <a:p>
            <a:pPr>
              <a:buFont typeface="Arial" panose="020B0604020202020204" pitchFamily="34" charset="0"/>
              <a:buChar char="•"/>
            </a:pPr>
            <a:r>
              <a:rPr lang="en-US" sz="2800" b="0" i="0" dirty="0">
                <a:solidFill>
                  <a:srgbClr val="333333"/>
                </a:solidFill>
                <a:effectLst/>
                <a:latin typeface="Helvetica Neue"/>
              </a:rPr>
              <a:t>Infections by microorganisms a common etiology of eye diseases</a:t>
            </a:r>
          </a:p>
          <a:p>
            <a:pPr>
              <a:buFont typeface="Arial" panose="020B0604020202020204" pitchFamily="34" charset="0"/>
              <a:buChar char="•"/>
            </a:pPr>
            <a:r>
              <a:rPr lang="en-US" sz="2800" b="0" i="0" dirty="0">
                <a:solidFill>
                  <a:srgbClr val="333333"/>
                </a:solidFill>
                <a:effectLst/>
                <a:latin typeface="Helvetica Neue"/>
              </a:rPr>
              <a:t>Optometrists must recognize the symptoms and signs of ocular infections</a:t>
            </a:r>
          </a:p>
          <a:p>
            <a:pPr>
              <a:buFont typeface="Arial" panose="020B0604020202020204" pitchFamily="34" charset="0"/>
              <a:buChar char="•"/>
            </a:pPr>
            <a:r>
              <a:rPr lang="en-US" sz="2800" dirty="0">
                <a:solidFill>
                  <a:srgbClr val="333333"/>
                </a:solidFill>
                <a:latin typeface="Helvetica Neue"/>
              </a:rPr>
              <a:t>O</a:t>
            </a:r>
            <a:r>
              <a:rPr lang="en-US" sz="2800" b="0" i="0" dirty="0">
                <a:solidFill>
                  <a:srgbClr val="333333"/>
                </a:solidFill>
                <a:effectLst/>
                <a:latin typeface="Helvetica Neue"/>
              </a:rPr>
              <a:t>ptometrists may need to collect specimens from the ocular surface and deliver to a lab for analysis</a:t>
            </a:r>
          </a:p>
          <a:p>
            <a:pPr>
              <a:buFont typeface="Arial" panose="020B0604020202020204" pitchFamily="34" charset="0"/>
              <a:buChar char="•"/>
            </a:pPr>
            <a:r>
              <a:rPr lang="en-US" sz="2800" b="0" i="0" dirty="0">
                <a:solidFill>
                  <a:srgbClr val="333333"/>
                </a:solidFill>
                <a:effectLst/>
                <a:latin typeface="Helvetica Neue"/>
              </a:rPr>
              <a:t>Optometrists develop care plans to eradicate the offending microorganisms, promote tissue healing by taking into account the patient’s immunological status, educate the patients and their families, and effectively communicate with other members of the healthcare team. </a:t>
            </a:r>
          </a:p>
          <a:p>
            <a:pPr>
              <a:buFont typeface="Arial" panose="020B0604020202020204" pitchFamily="34" charset="0"/>
              <a:buChar char="•"/>
            </a:pPr>
            <a:r>
              <a:rPr lang="en-US" sz="2800" b="0" i="0" dirty="0">
                <a:solidFill>
                  <a:srgbClr val="333333"/>
                </a:solidFill>
                <a:effectLst/>
                <a:latin typeface="Helvetica Neue"/>
              </a:rPr>
              <a:t>Optometric clinics, as outpatient settings, must comply with infection prevention guidelines to minimize the spread of infectious agents.</a:t>
            </a:r>
            <a:endParaRPr lang="en-US" sz="2800" baseline="30000" dirty="0">
              <a:solidFill>
                <a:srgbClr val="333333"/>
              </a:solidFill>
              <a:latin typeface="Helvetica Neue"/>
            </a:endParaRPr>
          </a:p>
          <a:p>
            <a:pPr>
              <a:buFont typeface="Arial" panose="020B0604020202020204" pitchFamily="34" charset="0"/>
              <a:buChar char="•"/>
            </a:pPr>
            <a:r>
              <a:rPr lang="en-US" sz="2800" b="0" i="0" dirty="0">
                <a:solidFill>
                  <a:srgbClr val="333333"/>
                </a:solidFill>
                <a:effectLst/>
                <a:latin typeface="Helvetica Neue"/>
              </a:rPr>
              <a:t>The study of medical microbiology and immunology allows optometry students in their pre-clinical preparation to appreciate the various pathogens responsible for ocular infections as well as to understand the body’s immune responses against the infectious processes.</a:t>
            </a:r>
            <a:endParaRPr lang="en-US" sz="2800" dirty="0"/>
          </a:p>
          <a:p>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a:xfrm>
            <a:off x="838200" y="92121"/>
            <a:ext cx="10515600" cy="851887"/>
          </a:xfrm>
        </p:spPr>
        <p:txBody>
          <a:bodyPr>
            <a:noAutofit/>
          </a:bodyPr>
          <a:lstStyle/>
          <a:p>
            <a:pPr algn="ctr"/>
            <a:r>
              <a:rPr lang="en-US" sz="3600" dirty="0"/>
              <a:t>Lots of reasons for Optometrists to study Microbiology &amp; Immunology</a:t>
            </a:r>
          </a:p>
        </p:txBody>
      </p:sp>
      <p:pic>
        <p:nvPicPr>
          <p:cNvPr id="2" name="Picture 3" descr="A close up of a person&#10;&#10;Description automatically generated">
            <a:extLst>
              <a:ext uri="{FF2B5EF4-FFF2-40B4-BE49-F238E27FC236}">
                <a16:creationId xmlns:a16="http://schemas.microsoft.com/office/drawing/2014/main" id="{E595B049-84A4-33E3-4C9B-78C6AF35A6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930"/>
          <a:stretch/>
        </p:blipFill>
        <p:spPr bwMode="auto">
          <a:xfrm>
            <a:off x="9028017" y="2124868"/>
            <a:ext cx="3069093" cy="297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4AD12CC8-F307-ABD1-A027-4942B326E777}"/>
              </a:ext>
            </a:extLst>
          </p:cNvPr>
          <p:cNvSpPr txBox="1">
            <a:spLocks noChangeArrowheads="1"/>
          </p:cNvSpPr>
          <p:nvPr/>
        </p:nvSpPr>
        <p:spPr bwMode="auto">
          <a:xfrm>
            <a:off x="7919049" y="6697818"/>
            <a:ext cx="47668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SzTx/>
              <a:buFontTx/>
              <a:buNone/>
            </a:pPr>
            <a:r>
              <a:rPr lang="en-US" altLang="en-US" sz="800" dirty="0">
                <a:solidFill>
                  <a:schemeClr val="tx1"/>
                </a:solidFill>
                <a:latin typeface="+mj-lt"/>
              </a:rPr>
              <a:t>From: The Big Picture Medical Microbiology by Neal R. Chamberlain; McGraw Hill Companies, </a:t>
            </a:r>
            <a:r>
              <a:rPr lang="en-US" altLang="en-US" sz="800" dirty="0" err="1">
                <a:solidFill>
                  <a:schemeClr val="tx1"/>
                </a:solidFill>
                <a:latin typeface="+mj-lt"/>
              </a:rPr>
              <a:t>Ic</a:t>
            </a:r>
            <a:r>
              <a:rPr lang="en-US" altLang="en-US" sz="800" dirty="0">
                <a:solidFill>
                  <a:schemeClr val="tx1"/>
                </a:solidFill>
                <a:latin typeface="+mj-lt"/>
              </a:rPr>
              <a:t>., 2009.</a:t>
            </a:r>
          </a:p>
        </p:txBody>
      </p:sp>
    </p:spTree>
    <p:extLst>
      <p:ext uri="{BB962C8B-B14F-4D97-AF65-F5344CB8AC3E}">
        <p14:creationId xmlns:p14="http://schemas.microsoft.com/office/powerpoint/2010/main" val="328831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normAutofit fontScale="90000"/>
          </a:bodyPr>
          <a:lstStyle/>
          <a:p>
            <a:pPr algn="ctr"/>
            <a:r>
              <a:rPr lang="en-US" dirty="0"/>
              <a:t>Students’ previous experience with Microbiology &amp; Immunology</a:t>
            </a:r>
          </a:p>
        </p:txBody>
      </p:sp>
      <p:pic>
        <p:nvPicPr>
          <p:cNvPr id="2" name="Picture 2">
            <a:extLst>
              <a:ext uri="{FF2B5EF4-FFF2-40B4-BE49-F238E27FC236}">
                <a16:creationId xmlns:a16="http://schemas.microsoft.com/office/drawing/2014/main" id="{2C8080AE-07A3-CFFA-E3F5-7010FF38B8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957"/>
          <a:stretch/>
        </p:blipFill>
        <p:spPr bwMode="auto">
          <a:xfrm>
            <a:off x="82125" y="1341935"/>
            <a:ext cx="12027749" cy="4489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18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a:xfrm>
            <a:off x="519022" y="1483483"/>
            <a:ext cx="6183702" cy="4680672"/>
          </a:xfrm>
        </p:spPr>
        <p:txBody>
          <a:bodyPr/>
          <a:lstStyle/>
          <a:p>
            <a:pPr marL="0" indent="0">
              <a:buNone/>
            </a:pPr>
            <a:r>
              <a:rPr lang="en-US" sz="2400" dirty="0"/>
              <a:t>AY2019-2020</a:t>
            </a:r>
          </a:p>
          <a:p>
            <a:pPr lvl="1">
              <a:buFont typeface="Arial" panose="020B0604020202020204" pitchFamily="34" charset="0"/>
              <a:buChar char="•"/>
            </a:pPr>
            <a:r>
              <a:rPr lang="en-US" sz="2000" dirty="0"/>
              <a:t>Optometry Microbiology &amp; Immunology reduced from 3 credits to 2 credits</a:t>
            </a:r>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r>
              <a:rPr lang="en-US" sz="2000" dirty="0"/>
              <a:t>Can we do more with less?!?</a:t>
            </a:r>
          </a:p>
          <a:p>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lstStyle/>
          <a:p>
            <a:pPr algn="ctr"/>
            <a:r>
              <a:rPr lang="en-US" dirty="0"/>
              <a:t>Problem</a:t>
            </a:r>
          </a:p>
        </p:txBody>
      </p:sp>
      <p:pic>
        <p:nvPicPr>
          <p:cNvPr id="2" name="Picture 2" descr="Picture">
            <a:extLst>
              <a:ext uri="{FF2B5EF4-FFF2-40B4-BE49-F238E27FC236}">
                <a16:creationId xmlns:a16="http://schemas.microsoft.com/office/drawing/2014/main" id="{F68FDCFA-5338-78D4-2C83-776A94747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206" y="2691199"/>
            <a:ext cx="2665333" cy="18650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96F5A6-1B2B-1162-7274-B324410CE258}"/>
              </a:ext>
            </a:extLst>
          </p:cNvPr>
          <p:cNvSpPr txBox="1"/>
          <p:nvPr/>
        </p:nvSpPr>
        <p:spPr>
          <a:xfrm flipH="1">
            <a:off x="7113413" y="3014892"/>
            <a:ext cx="566757" cy="584775"/>
          </a:xfrm>
          <a:prstGeom prst="rect">
            <a:avLst/>
          </a:prstGeom>
          <a:noFill/>
        </p:spPr>
        <p:txBody>
          <a:bodyPr wrap="square" rtlCol="0">
            <a:spAutoFit/>
          </a:bodyPr>
          <a:lstStyle/>
          <a:p>
            <a:r>
              <a:rPr lang="en-US" sz="3200" b="1" dirty="0"/>
              <a:t>A</a:t>
            </a:r>
          </a:p>
        </p:txBody>
      </p:sp>
      <p:sp>
        <p:nvSpPr>
          <p:cNvPr id="4" name="TextBox 3">
            <a:extLst>
              <a:ext uri="{FF2B5EF4-FFF2-40B4-BE49-F238E27FC236}">
                <a16:creationId xmlns:a16="http://schemas.microsoft.com/office/drawing/2014/main" id="{945B6F72-E5E7-3E0B-95B9-331BB0C1E5A6}"/>
              </a:ext>
            </a:extLst>
          </p:cNvPr>
          <p:cNvSpPr txBox="1"/>
          <p:nvPr/>
        </p:nvSpPr>
        <p:spPr>
          <a:xfrm flipH="1">
            <a:off x="7113413" y="4627873"/>
            <a:ext cx="566757" cy="584775"/>
          </a:xfrm>
          <a:prstGeom prst="rect">
            <a:avLst/>
          </a:prstGeom>
          <a:noFill/>
        </p:spPr>
        <p:txBody>
          <a:bodyPr wrap="square" rtlCol="0">
            <a:spAutoFit/>
          </a:bodyPr>
          <a:lstStyle/>
          <a:p>
            <a:r>
              <a:rPr lang="en-US" sz="3200" b="1" dirty="0"/>
              <a:t>A</a:t>
            </a:r>
          </a:p>
        </p:txBody>
      </p:sp>
      <p:sp>
        <p:nvSpPr>
          <p:cNvPr id="5" name="TextBox 4">
            <a:extLst>
              <a:ext uri="{FF2B5EF4-FFF2-40B4-BE49-F238E27FC236}">
                <a16:creationId xmlns:a16="http://schemas.microsoft.com/office/drawing/2014/main" id="{6461B133-EDE1-AB34-89EE-0B097E263FC4}"/>
              </a:ext>
            </a:extLst>
          </p:cNvPr>
          <p:cNvSpPr txBox="1"/>
          <p:nvPr/>
        </p:nvSpPr>
        <p:spPr>
          <a:xfrm flipH="1">
            <a:off x="10052145" y="3014891"/>
            <a:ext cx="566757" cy="584775"/>
          </a:xfrm>
          <a:prstGeom prst="rect">
            <a:avLst/>
          </a:prstGeom>
          <a:noFill/>
        </p:spPr>
        <p:txBody>
          <a:bodyPr wrap="square" rtlCol="0">
            <a:spAutoFit/>
          </a:bodyPr>
          <a:lstStyle/>
          <a:p>
            <a:r>
              <a:rPr lang="en-US" sz="3200" b="1" dirty="0"/>
              <a:t>B</a:t>
            </a:r>
          </a:p>
        </p:txBody>
      </p:sp>
      <p:sp>
        <p:nvSpPr>
          <p:cNvPr id="6" name="TextBox 5">
            <a:extLst>
              <a:ext uri="{FF2B5EF4-FFF2-40B4-BE49-F238E27FC236}">
                <a16:creationId xmlns:a16="http://schemas.microsoft.com/office/drawing/2014/main" id="{6DCEC46B-6A92-7F19-BB27-61F8F7C5598A}"/>
              </a:ext>
            </a:extLst>
          </p:cNvPr>
          <p:cNvSpPr txBox="1"/>
          <p:nvPr/>
        </p:nvSpPr>
        <p:spPr>
          <a:xfrm flipH="1">
            <a:off x="10052144" y="4627873"/>
            <a:ext cx="566757" cy="584775"/>
          </a:xfrm>
          <a:prstGeom prst="rect">
            <a:avLst/>
          </a:prstGeom>
          <a:noFill/>
        </p:spPr>
        <p:txBody>
          <a:bodyPr wrap="square" rtlCol="0">
            <a:spAutoFit/>
          </a:bodyPr>
          <a:lstStyle/>
          <a:p>
            <a:r>
              <a:rPr lang="en-US" sz="3200" b="1" dirty="0"/>
              <a:t>B</a:t>
            </a:r>
          </a:p>
        </p:txBody>
      </p:sp>
      <p:cxnSp>
        <p:nvCxnSpPr>
          <p:cNvPr id="7" name="Straight Connector 6">
            <a:extLst>
              <a:ext uri="{FF2B5EF4-FFF2-40B4-BE49-F238E27FC236}">
                <a16:creationId xmlns:a16="http://schemas.microsoft.com/office/drawing/2014/main" id="{5860B3DD-AD67-7E2A-05A8-A80AE50C5BBD}"/>
              </a:ext>
            </a:extLst>
          </p:cNvPr>
          <p:cNvCxnSpPr>
            <a:stCxn id="4" idx="1"/>
            <a:endCxn id="6" idx="3"/>
          </p:cNvCxnSpPr>
          <p:nvPr/>
        </p:nvCxnSpPr>
        <p:spPr>
          <a:xfrm>
            <a:off x="7680170" y="4920261"/>
            <a:ext cx="2371974"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Freeform: Shape 7">
            <a:extLst>
              <a:ext uri="{FF2B5EF4-FFF2-40B4-BE49-F238E27FC236}">
                <a16:creationId xmlns:a16="http://schemas.microsoft.com/office/drawing/2014/main" id="{47874EA5-A609-D3C0-A41F-F5B0BB6766FF}"/>
              </a:ext>
            </a:extLst>
          </p:cNvPr>
          <p:cNvSpPr/>
          <p:nvPr/>
        </p:nvSpPr>
        <p:spPr>
          <a:xfrm>
            <a:off x="7637039" y="2454941"/>
            <a:ext cx="3252370" cy="1388853"/>
          </a:xfrm>
          <a:custGeom>
            <a:avLst/>
            <a:gdLst>
              <a:gd name="connsiteX0" fmla="*/ 0 w 3252370"/>
              <a:gd name="connsiteY0" fmla="*/ 871268 h 1388853"/>
              <a:gd name="connsiteX1" fmla="*/ 163902 w 3252370"/>
              <a:gd name="connsiteY1" fmla="*/ 888521 h 1388853"/>
              <a:gd name="connsiteX2" fmla="*/ 258792 w 3252370"/>
              <a:gd name="connsiteY2" fmla="*/ 879895 h 1388853"/>
              <a:gd name="connsiteX3" fmla="*/ 353683 w 3252370"/>
              <a:gd name="connsiteY3" fmla="*/ 819510 h 1388853"/>
              <a:gd name="connsiteX4" fmla="*/ 379562 w 3252370"/>
              <a:gd name="connsiteY4" fmla="*/ 802257 h 1388853"/>
              <a:gd name="connsiteX5" fmla="*/ 414068 w 3252370"/>
              <a:gd name="connsiteY5" fmla="*/ 785004 h 1388853"/>
              <a:gd name="connsiteX6" fmla="*/ 422694 w 3252370"/>
              <a:gd name="connsiteY6" fmla="*/ 759125 h 1388853"/>
              <a:gd name="connsiteX7" fmla="*/ 448573 w 3252370"/>
              <a:gd name="connsiteY7" fmla="*/ 733246 h 1388853"/>
              <a:gd name="connsiteX8" fmla="*/ 465826 w 3252370"/>
              <a:gd name="connsiteY8" fmla="*/ 707367 h 1388853"/>
              <a:gd name="connsiteX9" fmla="*/ 491705 w 3252370"/>
              <a:gd name="connsiteY9" fmla="*/ 577970 h 1388853"/>
              <a:gd name="connsiteX10" fmla="*/ 465826 w 3252370"/>
              <a:gd name="connsiteY10" fmla="*/ 422695 h 1388853"/>
              <a:gd name="connsiteX11" fmla="*/ 431321 w 3252370"/>
              <a:gd name="connsiteY11" fmla="*/ 396816 h 1388853"/>
              <a:gd name="connsiteX12" fmla="*/ 353683 w 3252370"/>
              <a:gd name="connsiteY12" fmla="*/ 405442 h 1388853"/>
              <a:gd name="connsiteX13" fmla="*/ 319177 w 3252370"/>
              <a:gd name="connsiteY13" fmla="*/ 414068 h 1388853"/>
              <a:gd name="connsiteX14" fmla="*/ 267419 w 3252370"/>
              <a:gd name="connsiteY14" fmla="*/ 483080 h 1388853"/>
              <a:gd name="connsiteX15" fmla="*/ 250166 w 3252370"/>
              <a:gd name="connsiteY15" fmla="*/ 526212 h 1388853"/>
              <a:gd name="connsiteX16" fmla="*/ 224287 w 3252370"/>
              <a:gd name="connsiteY16" fmla="*/ 560717 h 1388853"/>
              <a:gd name="connsiteX17" fmla="*/ 215660 w 3252370"/>
              <a:gd name="connsiteY17" fmla="*/ 621102 h 1388853"/>
              <a:gd name="connsiteX18" fmla="*/ 232913 w 3252370"/>
              <a:gd name="connsiteY18" fmla="*/ 741872 h 1388853"/>
              <a:gd name="connsiteX19" fmla="*/ 241539 w 3252370"/>
              <a:gd name="connsiteY19" fmla="*/ 767751 h 1388853"/>
              <a:gd name="connsiteX20" fmla="*/ 267419 w 3252370"/>
              <a:gd name="connsiteY20" fmla="*/ 785004 h 1388853"/>
              <a:gd name="connsiteX21" fmla="*/ 301924 w 3252370"/>
              <a:gd name="connsiteY21" fmla="*/ 810883 h 1388853"/>
              <a:gd name="connsiteX22" fmla="*/ 345056 w 3252370"/>
              <a:gd name="connsiteY22" fmla="*/ 828136 h 1388853"/>
              <a:gd name="connsiteX23" fmla="*/ 664234 w 3252370"/>
              <a:gd name="connsiteY23" fmla="*/ 845389 h 1388853"/>
              <a:gd name="connsiteX24" fmla="*/ 793630 w 3252370"/>
              <a:gd name="connsiteY24" fmla="*/ 854016 h 1388853"/>
              <a:gd name="connsiteX25" fmla="*/ 828136 w 3252370"/>
              <a:gd name="connsiteY25" fmla="*/ 862642 h 1388853"/>
              <a:gd name="connsiteX26" fmla="*/ 948905 w 3252370"/>
              <a:gd name="connsiteY26" fmla="*/ 1043797 h 1388853"/>
              <a:gd name="connsiteX27" fmla="*/ 957532 w 3252370"/>
              <a:gd name="connsiteY27" fmla="*/ 1095555 h 1388853"/>
              <a:gd name="connsiteX28" fmla="*/ 879894 w 3252370"/>
              <a:gd name="connsiteY28" fmla="*/ 1155940 h 1388853"/>
              <a:gd name="connsiteX29" fmla="*/ 724619 w 3252370"/>
              <a:gd name="connsiteY29" fmla="*/ 1147314 h 1388853"/>
              <a:gd name="connsiteX30" fmla="*/ 664234 w 3252370"/>
              <a:gd name="connsiteY30" fmla="*/ 1095555 h 1388853"/>
              <a:gd name="connsiteX31" fmla="*/ 621102 w 3252370"/>
              <a:gd name="connsiteY31" fmla="*/ 1069676 h 1388853"/>
              <a:gd name="connsiteX32" fmla="*/ 595222 w 3252370"/>
              <a:gd name="connsiteY32" fmla="*/ 854016 h 1388853"/>
              <a:gd name="connsiteX33" fmla="*/ 690113 w 3252370"/>
              <a:gd name="connsiteY33" fmla="*/ 759125 h 1388853"/>
              <a:gd name="connsiteX34" fmla="*/ 767751 w 3252370"/>
              <a:gd name="connsiteY34" fmla="*/ 672861 h 1388853"/>
              <a:gd name="connsiteX35" fmla="*/ 836762 w 3252370"/>
              <a:gd name="connsiteY35" fmla="*/ 577970 h 1388853"/>
              <a:gd name="connsiteX36" fmla="*/ 854015 w 3252370"/>
              <a:gd name="connsiteY36" fmla="*/ 517585 h 1388853"/>
              <a:gd name="connsiteX37" fmla="*/ 845389 w 3252370"/>
              <a:gd name="connsiteY37" fmla="*/ 353683 h 1388853"/>
              <a:gd name="connsiteX38" fmla="*/ 793630 w 3252370"/>
              <a:gd name="connsiteY38" fmla="*/ 345057 h 1388853"/>
              <a:gd name="connsiteX39" fmla="*/ 715992 w 3252370"/>
              <a:gd name="connsiteY39" fmla="*/ 405442 h 1388853"/>
              <a:gd name="connsiteX40" fmla="*/ 690113 w 3252370"/>
              <a:gd name="connsiteY40" fmla="*/ 457200 h 1388853"/>
              <a:gd name="connsiteX41" fmla="*/ 672860 w 3252370"/>
              <a:gd name="connsiteY41" fmla="*/ 508959 h 1388853"/>
              <a:gd name="connsiteX42" fmla="*/ 690113 w 3252370"/>
              <a:gd name="connsiteY42" fmla="*/ 569344 h 1388853"/>
              <a:gd name="connsiteX43" fmla="*/ 948905 w 3252370"/>
              <a:gd name="connsiteY43" fmla="*/ 586597 h 1388853"/>
              <a:gd name="connsiteX44" fmla="*/ 974785 w 3252370"/>
              <a:gd name="connsiteY44" fmla="*/ 569344 h 1388853"/>
              <a:gd name="connsiteX45" fmla="*/ 1035170 w 3252370"/>
              <a:gd name="connsiteY45" fmla="*/ 534838 h 1388853"/>
              <a:gd name="connsiteX46" fmla="*/ 1061049 w 3252370"/>
              <a:gd name="connsiteY46" fmla="*/ 474453 h 1388853"/>
              <a:gd name="connsiteX47" fmla="*/ 1026543 w 3252370"/>
              <a:gd name="connsiteY47" fmla="*/ 345057 h 1388853"/>
              <a:gd name="connsiteX48" fmla="*/ 966158 w 3252370"/>
              <a:gd name="connsiteY48" fmla="*/ 310551 h 1388853"/>
              <a:gd name="connsiteX49" fmla="*/ 957532 w 3252370"/>
              <a:gd name="connsiteY49" fmla="*/ 448574 h 1388853"/>
              <a:gd name="connsiteX50" fmla="*/ 1035170 w 3252370"/>
              <a:gd name="connsiteY50" fmla="*/ 508959 h 1388853"/>
              <a:gd name="connsiteX51" fmla="*/ 1104181 w 3252370"/>
              <a:gd name="connsiteY51" fmla="*/ 483080 h 1388853"/>
              <a:gd name="connsiteX52" fmla="*/ 1112807 w 3252370"/>
              <a:gd name="connsiteY52" fmla="*/ 439948 h 1388853"/>
              <a:gd name="connsiteX53" fmla="*/ 1164566 w 3252370"/>
              <a:gd name="connsiteY53" fmla="*/ 379563 h 1388853"/>
              <a:gd name="connsiteX54" fmla="*/ 1181819 w 3252370"/>
              <a:gd name="connsiteY54" fmla="*/ 353683 h 1388853"/>
              <a:gd name="connsiteX55" fmla="*/ 1233577 w 3252370"/>
              <a:gd name="connsiteY55" fmla="*/ 310551 h 1388853"/>
              <a:gd name="connsiteX56" fmla="*/ 1406105 w 3252370"/>
              <a:gd name="connsiteY56" fmla="*/ 258793 h 1388853"/>
              <a:gd name="connsiteX57" fmla="*/ 1613139 w 3252370"/>
              <a:gd name="connsiteY57" fmla="*/ 284672 h 1388853"/>
              <a:gd name="connsiteX58" fmla="*/ 1647645 w 3252370"/>
              <a:gd name="connsiteY58" fmla="*/ 319178 h 1388853"/>
              <a:gd name="connsiteX59" fmla="*/ 1639019 w 3252370"/>
              <a:gd name="connsiteY59" fmla="*/ 500333 h 1388853"/>
              <a:gd name="connsiteX60" fmla="*/ 1604513 w 3252370"/>
              <a:gd name="connsiteY60" fmla="*/ 569344 h 1388853"/>
              <a:gd name="connsiteX61" fmla="*/ 1587260 w 3252370"/>
              <a:gd name="connsiteY61" fmla="*/ 603850 h 1388853"/>
              <a:gd name="connsiteX62" fmla="*/ 1535502 w 3252370"/>
              <a:gd name="connsiteY62" fmla="*/ 638355 h 1388853"/>
              <a:gd name="connsiteX63" fmla="*/ 1397479 w 3252370"/>
              <a:gd name="connsiteY63" fmla="*/ 681487 h 1388853"/>
              <a:gd name="connsiteX64" fmla="*/ 1328468 w 3252370"/>
              <a:gd name="connsiteY64" fmla="*/ 698740 h 1388853"/>
              <a:gd name="connsiteX65" fmla="*/ 1268083 w 3252370"/>
              <a:gd name="connsiteY65" fmla="*/ 690114 h 1388853"/>
              <a:gd name="connsiteX66" fmla="*/ 1250830 w 3252370"/>
              <a:gd name="connsiteY66" fmla="*/ 646982 h 1388853"/>
              <a:gd name="connsiteX67" fmla="*/ 1285336 w 3252370"/>
              <a:gd name="connsiteY67" fmla="*/ 534838 h 1388853"/>
              <a:gd name="connsiteX68" fmla="*/ 1354347 w 3252370"/>
              <a:gd name="connsiteY68" fmla="*/ 508959 h 1388853"/>
              <a:gd name="connsiteX69" fmla="*/ 1449238 w 3252370"/>
              <a:gd name="connsiteY69" fmla="*/ 543465 h 1388853"/>
              <a:gd name="connsiteX70" fmla="*/ 1483743 w 3252370"/>
              <a:gd name="connsiteY70" fmla="*/ 612476 h 1388853"/>
              <a:gd name="connsiteX71" fmla="*/ 1475117 w 3252370"/>
              <a:gd name="connsiteY71" fmla="*/ 750499 h 1388853"/>
              <a:gd name="connsiteX72" fmla="*/ 1449238 w 3252370"/>
              <a:gd name="connsiteY72" fmla="*/ 785004 h 1388853"/>
              <a:gd name="connsiteX73" fmla="*/ 1414732 w 3252370"/>
              <a:gd name="connsiteY73" fmla="*/ 793631 h 1388853"/>
              <a:gd name="connsiteX74" fmla="*/ 1268083 w 3252370"/>
              <a:gd name="connsiteY74" fmla="*/ 828136 h 1388853"/>
              <a:gd name="connsiteX75" fmla="*/ 1216324 w 3252370"/>
              <a:gd name="connsiteY75" fmla="*/ 836763 h 1388853"/>
              <a:gd name="connsiteX76" fmla="*/ 1164566 w 3252370"/>
              <a:gd name="connsiteY76" fmla="*/ 854016 h 1388853"/>
              <a:gd name="connsiteX77" fmla="*/ 1147313 w 3252370"/>
              <a:gd name="connsiteY77" fmla="*/ 923027 h 1388853"/>
              <a:gd name="connsiteX78" fmla="*/ 1224951 w 3252370"/>
              <a:gd name="connsiteY78" fmla="*/ 1104182 h 1388853"/>
              <a:gd name="connsiteX79" fmla="*/ 1302589 w 3252370"/>
              <a:gd name="connsiteY79" fmla="*/ 1112808 h 1388853"/>
              <a:gd name="connsiteX80" fmla="*/ 1509622 w 3252370"/>
              <a:gd name="connsiteY80" fmla="*/ 1121434 h 1388853"/>
              <a:gd name="connsiteX81" fmla="*/ 1561381 w 3252370"/>
              <a:gd name="connsiteY81" fmla="*/ 1061050 h 1388853"/>
              <a:gd name="connsiteX82" fmla="*/ 1535502 w 3252370"/>
              <a:gd name="connsiteY82" fmla="*/ 992038 h 1388853"/>
              <a:gd name="connsiteX83" fmla="*/ 1509622 w 3252370"/>
              <a:gd name="connsiteY83" fmla="*/ 966159 h 1388853"/>
              <a:gd name="connsiteX84" fmla="*/ 1440611 w 3252370"/>
              <a:gd name="connsiteY84" fmla="*/ 940280 h 1388853"/>
              <a:gd name="connsiteX85" fmla="*/ 1328468 w 3252370"/>
              <a:gd name="connsiteY85" fmla="*/ 1043797 h 1388853"/>
              <a:gd name="connsiteX86" fmla="*/ 1250830 w 3252370"/>
              <a:gd name="connsiteY86" fmla="*/ 1130061 h 1388853"/>
              <a:gd name="connsiteX87" fmla="*/ 1233577 w 3252370"/>
              <a:gd name="connsiteY87" fmla="*/ 1181819 h 1388853"/>
              <a:gd name="connsiteX88" fmla="*/ 1259456 w 3252370"/>
              <a:gd name="connsiteY88" fmla="*/ 1293963 h 1388853"/>
              <a:gd name="connsiteX89" fmla="*/ 1302589 w 3252370"/>
              <a:gd name="connsiteY89" fmla="*/ 1328468 h 1388853"/>
              <a:gd name="connsiteX90" fmla="*/ 1354347 w 3252370"/>
              <a:gd name="connsiteY90" fmla="*/ 1354348 h 1388853"/>
              <a:gd name="connsiteX91" fmla="*/ 1380226 w 3252370"/>
              <a:gd name="connsiteY91" fmla="*/ 1371600 h 1388853"/>
              <a:gd name="connsiteX92" fmla="*/ 1449238 w 3252370"/>
              <a:gd name="connsiteY92" fmla="*/ 1388853 h 1388853"/>
              <a:gd name="connsiteX93" fmla="*/ 1570007 w 3252370"/>
              <a:gd name="connsiteY93" fmla="*/ 1371600 h 1388853"/>
              <a:gd name="connsiteX94" fmla="*/ 1595887 w 3252370"/>
              <a:gd name="connsiteY94" fmla="*/ 1345721 h 1388853"/>
              <a:gd name="connsiteX95" fmla="*/ 1656272 w 3252370"/>
              <a:gd name="connsiteY95" fmla="*/ 1276710 h 1388853"/>
              <a:gd name="connsiteX96" fmla="*/ 1664898 w 3252370"/>
              <a:gd name="connsiteY96" fmla="*/ 1233578 h 1388853"/>
              <a:gd name="connsiteX97" fmla="*/ 1673524 w 3252370"/>
              <a:gd name="connsiteY97" fmla="*/ 1181819 h 1388853"/>
              <a:gd name="connsiteX98" fmla="*/ 1690777 w 3252370"/>
              <a:gd name="connsiteY98" fmla="*/ 1138687 h 1388853"/>
              <a:gd name="connsiteX99" fmla="*/ 1716656 w 3252370"/>
              <a:gd name="connsiteY99" fmla="*/ 1130061 h 1388853"/>
              <a:gd name="connsiteX100" fmla="*/ 1725283 w 3252370"/>
              <a:gd name="connsiteY100" fmla="*/ 1104182 h 1388853"/>
              <a:gd name="connsiteX101" fmla="*/ 1837426 w 3252370"/>
              <a:gd name="connsiteY101" fmla="*/ 1052423 h 1388853"/>
              <a:gd name="connsiteX102" fmla="*/ 1949570 w 3252370"/>
              <a:gd name="connsiteY102" fmla="*/ 1017917 h 1388853"/>
              <a:gd name="connsiteX103" fmla="*/ 2001328 w 3252370"/>
              <a:gd name="connsiteY103" fmla="*/ 1026544 h 1388853"/>
              <a:gd name="connsiteX104" fmla="*/ 2018581 w 3252370"/>
              <a:gd name="connsiteY104" fmla="*/ 1147314 h 1388853"/>
              <a:gd name="connsiteX105" fmla="*/ 1923690 w 3252370"/>
              <a:gd name="connsiteY105" fmla="*/ 1190446 h 1388853"/>
              <a:gd name="connsiteX106" fmla="*/ 1768415 w 3252370"/>
              <a:gd name="connsiteY106" fmla="*/ 1181819 h 1388853"/>
              <a:gd name="connsiteX107" fmla="*/ 1733909 w 3252370"/>
              <a:gd name="connsiteY107" fmla="*/ 1173193 h 1388853"/>
              <a:gd name="connsiteX108" fmla="*/ 1725283 w 3252370"/>
              <a:gd name="connsiteY108" fmla="*/ 1095555 h 1388853"/>
              <a:gd name="connsiteX109" fmla="*/ 1733909 w 3252370"/>
              <a:gd name="connsiteY109" fmla="*/ 862642 h 1388853"/>
              <a:gd name="connsiteX110" fmla="*/ 1846053 w 3252370"/>
              <a:gd name="connsiteY110" fmla="*/ 776378 h 1388853"/>
              <a:gd name="connsiteX111" fmla="*/ 1932317 w 3252370"/>
              <a:gd name="connsiteY111" fmla="*/ 707367 h 1388853"/>
              <a:gd name="connsiteX112" fmla="*/ 1966822 w 3252370"/>
              <a:gd name="connsiteY112" fmla="*/ 690114 h 1388853"/>
              <a:gd name="connsiteX113" fmla="*/ 1992702 w 3252370"/>
              <a:gd name="connsiteY113" fmla="*/ 664234 h 1388853"/>
              <a:gd name="connsiteX114" fmla="*/ 2018581 w 3252370"/>
              <a:gd name="connsiteY114" fmla="*/ 646982 h 1388853"/>
              <a:gd name="connsiteX115" fmla="*/ 2044460 w 3252370"/>
              <a:gd name="connsiteY115" fmla="*/ 595223 h 1388853"/>
              <a:gd name="connsiteX116" fmla="*/ 2053087 w 3252370"/>
              <a:gd name="connsiteY116" fmla="*/ 526212 h 1388853"/>
              <a:gd name="connsiteX117" fmla="*/ 2027207 w 3252370"/>
              <a:gd name="connsiteY117" fmla="*/ 396816 h 1388853"/>
              <a:gd name="connsiteX118" fmla="*/ 2009955 w 3252370"/>
              <a:gd name="connsiteY118" fmla="*/ 370936 h 1388853"/>
              <a:gd name="connsiteX119" fmla="*/ 1958196 w 3252370"/>
              <a:gd name="connsiteY119" fmla="*/ 345057 h 1388853"/>
              <a:gd name="connsiteX120" fmla="*/ 1923690 w 3252370"/>
              <a:gd name="connsiteY120" fmla="*/ 336431 h 1388853"/>
              <a:gd name="connsiteX121" fmla="*/ 1854679 w 3252370"/>
              <a:gd name="connsiteY121" fmla="*/ 345057 h 1388853"/>
              <a:gd name="connsiteX122" fmla="*/ 1802921 w 3252370"/>
              <a:gd name="connsiteY122" fmla="*/ 388189 h 1388853"/>
              <a:gd name="connsiteX123" fmla="*/ 1820173 w 3252370"/>
              <a:gd name="connsiteY123" fmla="*/ 543465 h 1388853"/>
              <a:gd name="connsiteX124" fmla="*/ 1871932 w 3252370"/>
              <a:gd name="connsiteY124" fmla="*/ 552091 h 1388853"/>
              <a:gd name="connsiteX125" fmla="*/ 1966822 w 3252370"/>
              <a:gd name="connsiteY125" fmla="*/ 543465 h 1388853"/>
              <a:gd name="connsiteX126" fmla="*/ 2018581 w 3252370"/>
              <a:gd name="connsiteY126" fmla="*/ 448574 h 1388853"/>
              <a:gd name="connsiteX127" fmla="*/ 2044460 w 3252370"/>
              <a:gd name="connsiteY127" fmla="*/ 388189 h 1388853"/>
              <a:gd name="connsiteX128" fmla="*/ 2070339 w 3252370"/>
              <a:gd name="connsiteY128" fmla="*/ 362310 h 1388853"/>
              <a:gd name="connsiteX129" fmla="*/ 2087592 w 3252370"/>
              <a:gd name="connsiteY129" fmla="*/ 336431 h 1388853"/>
              <a:gd name="connsiteX130" fmla="*/ 2216989 w 3252370"/>
              <a:gd name="connsiteY130" fmla="*/ 232914 h 1388853"/>
              <a:gd name="connsiteX131" fmla="*/ 2277373 w 3252370"/>
              <a:gd name="connsiteY131" fmla="*/ 207034 h 1388853"/>
              <a:gd name="connsiteX132" fmla="*/ 2329132 w 3252370"/>
              <a:gd name="connsiteY132" fmla="*/ 155276 h 1388853"/>
              <a:gd name="connsiteX133" fmla="*/ 2415396 w 3252370"/>
              <a:gd name="connsiteY133" fmla="*/ 120770 h 1388853"/>
              <a:gd name="connsiteX134" fmla="*/ 2518913 w 3252370"/>
              <a:gd name="connsiteY134" fmla="*/ 94891 h 1388853"/>
              <a:gd name="connsiteX135" fmla="*/ 2674189 w 3252370"/>
              <a:gd name="connsiteY135" fmla="*/ 69012 h 1388853"/>
              <a:gd name="connsiteX136" fmla="*/ 2863970 w 3252370"/>
              <a:gd name="connsiteY136" fmla="*/ 77638 h 1388853"/>
              <a:gd name="connsiteX137" fmla="*/ 2958860 w 3252370"/>
              <a:gd name="connsiteY137" fmla="*/ 129397 h 1388853"/>
              <a:gd name="connsiteX138" fmla="*/ 3027872 w 3252370"/>
              <a:gd name="connsiteY138" fmla="*/ 172529 h 1388853"/>
              <a:gd name="connsiteX139" fmla="*/ 3045124 w 3252370"/>
              <a:gd name="connsiteY139" fmla="*/ 198408 h 1388853"/>
              <a:gd name="connsiteX140" fmla="*/ 3071004 w 3252370"/>
              <a:gd name="connsiteY140" fmla="*/ 207034 h 1388853"/>
              <a:gd name="connsiteX141" fmla="*/ 3079630 w 3252370"/>
              <a:gd name="connsiteY141" fmla="*/ 250167 h 1388853"/>
              <a:gd name="connsiteX142" fmla="*/ 3071004 w 3252370"/>
              <a:gd name="connsiteY142" fmla="*/ 293299 h 1388853"/>
              <a:gd name="connsiteX143" fmla="*/ 2932981 w 3252370"/>
              <a:gd name="connsiteY143" fmla="*/ 353683 h 1388853"/>
              <a:gd name="connsiteX144" fmla="*/ 2794958 w 3252370"/>
              <a:gd name="connsiteY144" fmla="*/ 345057 h 1388853"/>
              <a:gd name="connsiteX145" fmla="*/ 2751826 w 3252370"/>
              <a:gd name="connsiteY145" fmla="*/ 319178 h 1388853"/>
              <a:gd name="connsiteX146" fmla="*/ 2691441 w 3252370"/>
              <a:gd name="connsiteY146" fmla="*/ 258793 h 1388853"/>
              <a:gd name="connsiteX147" fmla="*/ 2674189 w 3252370"/>
              <a:gd name="connsiteY147" fmla="*/ 198408 h 1388853"/>
              <a:gd name="connsiteX148" fmla="*/ 2691441 w 3252370"/>
              <a:gd name="connsiteY148" fmla="*/ 155276 h 1388853"/>
              <a:gd name="connsiteX149" fmla="*/ 2769079 w 3252370"/>
              <a:gd name="connsiteY149" fmla="*/ 60385 h 1388853"/>
              <a:gd name="connsiteX150" fmla="*/ 2898475 w 3252370"/>
              <a:gd name="connsiteY150" fmla="*/ 17253 h 1388853"/>
              <a:gd name="connsiteX151" fmla="*/ 2941607 w 3252370"/>
              <a:gd name="connsiteY151" fmla="*/ 0 h 1388853"/>
              <a:gd name="connsiteX152" fmla="*/ 3140015 w 3252370"/>
              <a:gd name="connsiteY152" fmla="*/ 25880 h 1388853"/>
              <a:gd name="connsiteX153" fmla="*/ 3174521 w 3252370"/>
              <a:gd name="connsiteY153" fmla="*/ 43133 h 1388853"/>
              <a:gd name="connsiteX154" fmla="*/ 3226279 w 3252370"/>
              <a:gd name="connsiteY154" fmla="*/ 103517 h 1388853"/>
              <a:gd name="connsiteX155" fmla="*/ 3234905 w 3252370"/>
              <a:gd name="connsiteY155" fmla="*/ 146650 h 1388853"/>
              <a:gd name="connsiteX156" fmla="*/ 3252158 w 3252370"/>
              <a:gd name="connsiteY156" fmla="*/ 224287 h 1388853"/>
              <a:gd name="connsiteX157" fmla="*/ 3209026 w 3252370"/>
              <a:gd name="connsiteY157" fmla="*/ 491706 h 1388853"/>
              <a:gd name="connsiteX158" fmla="*/ 3165894 w 3252370"/>
              <a:gd name="connsiteY158" fmla="*/ 526212 h 1388853"/>
              <a:gd name="connsiteX159" fmla="*/ 3079630 w 3252370"/>
              <a:gd name="connsiteY159" fmla="*/ 560717 h 1388853"/>
              <a:gd name="connsiteX160" fmla="*/ 2898475 w 3252370"/>
              <a:gd name="connsiteY160" fmla="*/ 552091 h 1388853"/>
              <a:gd name="connsiteX161" fmla="*/ 2372264 w 3252370"/>
              <a:gd name="connsiteY161" fmla="*/ 577970 h 1388853"/>
              <a:gd name="connsiteX162" fmla="*/ 2355011 w 3252370"/>
              <a:gd name="connsiteY162" fmla="*/ 603850 h 1388853"/>
              <a:gd name="connsiteX163" fmla="*/ 2216989 w 3252370"/>
              <a:gd name="connsiteY163" fmla="*/ 733246 h 1388853"/>
              <a:gd name="connsiteX164" fmla="*/ 2165230 w 3252370"/>
              <a:gd name="connsiteY164" fmla="*/ 785004 h 1388853"/>
              <a:gd name="connsiteX165" fmla="*/ 2147977 w 3252370"/>
              <a:gd name="connsiteY165" fmla="*/ 836763 h 1388853"/>
              <a:gd name="connsiteX166" fmla="*/ 2156604 w 3252370"/>
              <a:gd name="connsiteY166" fmla="*/ 862642 h 1388853"/>
              <a:gd name="connsiteX167" fmla="*/ 2182483 w 3252370"/>
              <a:gd name="connsiteY167" fmla="*/ 871268 h 1388853"/>
              <a:gd name="connsiteX168" fmla="*/ 2208362 w 3252370"/>
              <a:gd name="connsiteY168" fmla="*/ 897148 h 1388853"/>
              <a:gd name="connsiteX169" fmla="*/ 2286000 w 3252370"/>
              <a:gd name="connsiteY169" fmla="*/ 888521 h 1388853"/>
              <a:gd name="connsiteX170" fmla="*/ 2311879 w 3252370"/>
              <a:gd name="connsiteY170" fmla="*/ 819510 h 1388853"/>
              <a:gd name="connsiteX171" fmla="*/ 2294626 w 3252370"/>
              <a:gd name="connsiteY171" fmla="*/ 793631 h 1388853"/>
              <a:gd name="connsiteX172" fmla="*/ 2208362 w 3252370"/>
              <a:gd name="connsiteY172" fmla="*/ 759125 h 1388853"/>
              <a:gd name="connsiteX173" fmla="*/ 2182483 w 3252370"/>
              <a:gd name="connsiteY173" fmla="*/ 741872 h 1388853"/>
              <a:gd name="connsiteX174" fmla="*/ 2122098 w 3252370"/>
              <a:gd name="connsiteY174" fmla="*/ 750499 h 1388853"/>
              <a:gd name="connsiteX175" fmla="*/ 2053087 w 3252370"/>
              <a:gd name="connsiteY175" fmla="*/ 785004 h 1388853"/>
              <a:gd name="connsiteX176" fmla="*/ 2018581 w 3252370"/>
              <a:gd name="connsiteY176" fmla="*/ 836763 h 1388853"/>
              <a:gd name="connsiteX177" fmla="*/ 2009955 w 3252370"/>
              <a:gd name="connsiteY177" fmla="*/ 871268 h 1388853"/>
              <a:gd name="connsiteX178" fmla="*/ 2027207 w 3252370"/>
              <a:gd name="connsiteY178" fmla="*/ 957533 h 1388853"/>
              <a:gd name="connsiteX179" fmla="*/ 2044460 w 3252370"/>
              <a:gd name="connsiteY179" fmla="*/ 1000665 h 1388853"/>
              <a:gd name="connsiteX180" fmla="*/ 2087592 w 3252370"/>
              <a:gd name="connsiteY180" fmla="*/ 1026544 h 1388853"/>
              <a:gd name="connsiteX181" fmla="*/ 2113472 w 3252370"/>
              <a:gd name="connsiteY181" fmla="*/ 1043797 h 1388853"/>
              <a:gd name="connsiteX182" fmla="*/ 2277373 w 3252370"/>
              <a:gd name="connsiteY182" fmla="*/ 1035170 h 1388853"/>
              <a:gd name="connsiteX183" fmla="*/ 2303253 w 3252370"/>
              <a:gd name="connsiteY183" fmla="*/ 1026544 h 1388853"/>
              <a:gd name="connsiteX184" fmla="*/ 2329132 w 3252370"/>
              <a:gd name="connsiteY184" fmla="*/ 1009291 h 1388853"/>
              <a:gd name="connsiteX185" fmla="*/ 2363638 w 3252370"/>
              <a:gd name="connsiteY185" fmla="*/ 957533 h 1388853"/>
              <a:gd name="connsiteX186" fmla="*/ 2380890 w 3252370"/>
              <a:gd name="connsiteY186" fmla="*/ 931653 h 1388853"/>
              <a:gd name="connsiteX187" fmla="*/ 2406770 w 3252370"/>
              <a:gd name="connsiteY187" fmla="*/ 923027 h 138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3252370" h="1388853">
                <a:moveTo>
                  <a:pt x="0" y="871268"/>
                </a:moveTo>
                <a:cubicBezTo>
                  <a:pt x="65142" y="884297"/>
                  <a:pt x="76857" y="888521"/>
                  <a:pt x="163902" y="888521"/>
                </a:cubicBezTo>
                <a:cubicBezTo>
                  <a:pt x="195662" y="888521"/>
                  <a:pt x="227162" y="882770"/>
                  <a:pt x="258792" y="879895"/>
                </a:cubicBezTo>
                <a:lnTo>
                  <a:pt x="353683" y="819510"/>
                </a:lnTo>
                <a:cubicBezTo>
                  <a:pt x="362404" y="813904"/>
                  <a:pt x="370289" y="806894"/>
                  <a:pt x="379562" y="802257"/>
                </a:cubicBezTo>
                <a:lnTo>
                  <a:pt x="414068" y="785004"/>
                </a:lnTo>
                <a:cubicBezTo>
                  <a:pt x="416943" y="776378"/>
                  <a:pt x="417650" y="766691"/>
                  <a:pt x="422694" y="759125"/>
                </a:cubicBezTo>
                <a:cubicBezTo>
                  <a:pt x="429461" y="748974"/>
                  <a:pt x="440763" y="742618"/>
                  <a:pt x="448573" y="733246"/>
                </a:cubicBezTo>
                <a:cubicBezTo>
                  <a:pt x="455210" y="725281"/>
                  <a:pt x="460075" y="715993"/>
                  <a:pt x="465826" y="707367"/>
                </a:cubicBezTo>
                <a:cubicBezTo>
                  <a:pt x="484574" y="594880"/>
                  <a:pt x="472018" y="637037"/>
                  <a:pt x="491705" y="577970"/>
                </a:cubicBezTo>
                <a:cubicBezTo>
                  <a:pt x="483079" y="526212"/>
                  <a:pt x="482419" y="472475"/>
                  <a:pt x="465826" y="422695"/>
                </a:cubicBezTo>
                <a:cubicBezTo>
                  <a:pt x="461280" y="409056"/>
                  <a:pt x="445531" y="399002"/>
                  <a:pt x="431321" y="396816"/>
                </a:cubicBezTo>
                <a:cubicBezTo>
                  <a:pt x="405585" y="392857"/>
                  <a:pt x="379562" y="402567"/>
                  <a:pt x="353683" y="405442"/>
                </a:cubicBezTo>
                <a:cubicBezTo>
                  <a:pt x="342181" y="408317"/>
                  <a:pt x="329231" y="407784"/>
                  <a:pt x="319177" y="414068"/>
                </a:cubicBezTo>
                <a:cubicBezTo>
                  <a:pt x="290414" y="432045"/>
                  <a:pt x="280218" y="454282"/>
                  <a:pt x="267419" y="483080"/>
                </a:cubicBezTo>
                <a:cubicBezTo>
                  <a:pt x="261130" y="497230"/>
                  <a:pt x="257686" y="512676"/>
                  <a:pt x="250166" y="526212"/>
                </a:cubicBezTo>
                <a:cubicBezTo>
                  <a:pt x="243184" y="538780"/>
                  <a:pt x="232913" y="549215"/>
                  <a:pt x="224287" y="560717"/>
                </a:cubicBezTo>
                <a:cubicBezTo>
                  <a:pt x="221411" y="580845"/>
                  <a:pt x="214693" y="600792"/>
                  <a:pt x="215660" y="621102"/>
                </a:cubicBezTo>
                <a:cubicBezTo>
                  <a:pt x="217594" y="661721"/>
                  <a:pt x="225846" y="701825"/>
                  <a:pt x="232913" y="741872"/>
                </a:cubicBezTo>
                <a:cubicBezTo>
                  <a:pt x="234493" y="750827"/>
                  <a:pt x="235859" y="760651"/>
                  <a:pt x="241539" y="767751"/>
                </a:cubicBezTo>
                <a:cubicBezTo>
                  <a:pt x="248016" y="775847"/>
                  <a:pt x="258982" y="778978"/>
                  <a:pt x="267419" y="785004"/>
                </a:cubicBezTo>
                <a:cubicBezTo>
                  <a:pt x="279118" y="793361"/>
                  <a:pt x="289356" y="803901"/>
                  <a:pt x="301924" y="810883"/>
                </a:cubicBezTo>
                <a:cubicBezTo>
                  <a:pt x="315460" y="818403"/>
                  <a:pt x="330557" y="822699"/>
                  <a:pt x="345056" y="828136"/>
                </a:cubicBezTo>
                <a:cubicBezTo>
                  <a:pt x="449419" y="867273"/>
                  <a:pt x="515715" y="841021"/>
                  <a:pt x="664234" y="845389"/>
                </a:cubicBezTo>
                <a:cubicBezTo>
                  <a:pt x="707366" y="848265"/>
                  <a:pt x="750640" y="849491"/>
                  <a:pt x="793630" y="854016"/>
                </a:cubicBezTo>
                <a:cubicBezTo>
                  <a:pt x="805421" y="855257"/>
                  <a:pt x="818960" y="855134"/>
                  <a:pt x="828136" y="862642"/>
                </a:cubicBezTo>
                <a:cubicBezTo>
                  <a:pt x="886071" y="910043"/>
                  <a:pt x="916445" y="978874"/>
                  <a:pt x="948905" y="1043797"/>
                </a:cubicBezTo>
                <a:cubicBezTo>
                  <a:pt x="951781" y="1061050"/>
                  <a:pt x="960661" y="1078346"/>
                  <a:pt x="957532" y="1095555"/>
                </a:cubicBezTo>
                <a:cubicBezTo>
                  <a:pt x="948439" y="1145567"/>
                  <a:pt x="919203" y="1142837"/>
                  <a:pt x="879894" y="1155940"/>
                </a:cubicBezTo>
                <a:lnTo>
                  <a:pt x="724619" y="1147314"/>
                </a:lnTo>
                <a:cubicBezTo>
                  <a:pt x="699090" y="1140166"/>
                  <a:pt x="685443" y="1111461"/>
                  <a:pt x="664234" y="1095555"/>
                </a:cubicBezTo>
                <a:cubicBezTo>
                  <a:pt x="650821" y="1085495"/>
                  <a:pt x="635479" y="1078302"/>
                  <a:pt x="621102" y="1069676"/>
                </a:cubicBezTo>
                <a:cubicBezTo>
                  <a:pt x="580353" y="988179"/>
                  <a:pt x="544156" y="956148"/>
                  <a:pt x="595222" y="854016"/>
                </a:cubicBezTo>
                <a:cubicBezTo>
                  <a:pt x="615227" y="814006"/>
                  <a:pt x="658483" y="790755"/>
                  <a:pt x="690113" y="759125"/>
                </a:cubicBezTo>
                <a:cubicBezTo>
                  <a:pt x="843702" y="605537"/>
                  <a:pt x="673219" y="780900"/>
                  <a:pt x="767751" y="672861"/>
                </a:cubicBezTo>
                <a:cubicBezTo>
                  <a:pt x="810118" y="624440"/>
                  <a:pt x="806344" y="648946"/>
                  <a:pt x="836762" y="577970"/>
                </a:cubicBezTo>
                <a:cubicBezTo>
                  <a:pt x="845008" y="558729"/>
                  <a:pt x="848264" y="537713"/>
                  <a:pt x="854015" y="517585"/>
                </a:cubicBezTo>
                <a:cubicBezTo>
                  <a:pt x="851140" y="462951"/>
                  <a:pt x="863462" y="405321"/>
                  <a:pt x="845389" y="353683"/>
                </a:cubicBezTo>
                <a:cubicBezTo>
                  <a:pt x="839611" y="337174"/>
                  <a:pt x="809870" y="338561"/>
                  <a:pt x="793630" y="345057"/>
                </a:cubicBezTo>
                <a:cubicBezTo>
                  <a:pt x="763189" y="357233"/>
                  <a:pt x="741871" y="385314"/>
                  <a:pt x="715992" y="405442"/>
                </a:cubicBezTo>
                <a:cubicBezTo>
                  <a:pt x="707366" y="422695"/>
                  <a:pt x="697532" y="439395"/>
                  <a:pt x="690113" y="457200"/>
                </a:cubicBezTo>
                <a:cubicBezTo>
                  <a:pt x="683118" y="473987"/>
                  <a:pt x="672860" y="508959"/>
                  <a:pt x="672860" y="508959"/>
                </a:cubicBezTo>
                <a:cubicBezTo>
                  <a:pt x="678611" y="529087"/>
                  <a:pt x="675311" y="554542"/>
                  <a:pt x="690113" y="569344"/>
                </a:cubicBezTo>
                <a:cubicBezTo>
                  <a:pt x="741713" y="620944"/>
                  <a:pt x="932292" y="587352"/>
                  <a:pt x="948905" y="586597"/>
                </a:cubicBezTo>
                <a:cubicBezTo>
                  <a:pt x="957532" y="580846"/>
                  <a:pt x="965783" y="574488"/>
                  <a:pt x="974785" y="569344"/>
                </a:cubicBezTo>
                <a:cubicBezTo>
                  <a:pt x="1051399" y="525564"/>
                  <a:pt x="972117" y="576873"/>
                  <a:pt x="1035170" y="534838"/>
                </a:cubicBezTo>
                <a:cubicBezTo>
                  <a:pt x="1043796" y="514710"/>
                  <a:pt x="1059898" y="496322"/>
                  <a:pt x="1061049" y="474453"/>
                </a:cubicBezTo>
                <a:cubicBezTo>
                  <a:pt x="1065210" y="395387"/>
                  <a:pt x="1056349" y="389765"/>
                  <a:pt x="1026543" y="345057"/>
                </a:cubicBezTo>
                <a:cubicBezTo>
                  <a:pt x="1004393" y="278609"/>
                  <a:pt x="1026175" y="286545"/>
                  <a:pt x="966158" y="310551"/>
                </a:cubicBezTo>
                <a:cubicBezTo>
                  <a:pt x="952484" y="365245"/>
                  <a:pt x="936967" y="392021"/>
                  <a:pt x="957532" y="448574"/>
                </a:cubicBezTo>
                <a:cubicBezTo>
                  <a:pt x="964019" y="466412"/>
                  <a:pt x="1031143" y="506274"/>
                  <a:pt x="1035170" y="508959"/>
                </a:cubicBezTo>
                <a:cubicBezTo>
                  <a:pt x="1058174" y="500333"/>
                  <a:pt x="1085819" y="499402"/>
                  <a:pt x="1104181" y="483080"/>
                </a:cubicBezTo>
                <a:cubicBezTo>
                  <a:pt x="1115140" y="473339"/>
                  <a:pt x="1106852" y="453346"/>
                  <a:pt x="1112807" y="439948"/>
                </a:cubicBezTo>
                <a:cubicBezTo>
                  <a:pt x="1125114" y="412257"/>
                  <a:pt x="1146248" y="401545"/>
                  <a:pt x="1164566" y="379563"/>
                </a:cubicBezTo>
                <a:cubicBezTo>
                  <a:pt x="1171203" y="371598"/>
                  <a:pt x="1174488" y="361014"/>
                  <a:pt x="1181819" y="353683"/>
                </a:cubicBezTo>
                <a:cubicBezTo>
                  <a:pt x="1197699" y="337803"/>
                  <a:pt x="1213761" y="321119"/>
                  <a:pt x="1233577" y="310551"/>
                </a:cubicBezTo>
                <a:cubicBezTo>
                  <a:pt x="1258864" y="297065"/>
                  <a:pt x="1385195" y="264496"/>
                  <a:pt x="1406105" y="258793"/>
                </a:cubicBezTo>
                <a:cubicBezTo>
                  <a:pt x="1441351" y="260648"/>
                  <a:pt x="1560002" y="249247"/>
                  <a:pt x="1613139" y="284672"/>
                </a:cubicBezTo>
                <a:cubicBezTo>
                  <a:pt x="1626673" y="293695"/>
                  <a:pt x="1636143" y="307676"/>
                  <a:pt x="1647645" y="319178"/>
                </a:cubicBezTo>
                <a:cubicBezTo>
                  <a:pt x="1644770" y="379563"/>
                  <a:pt x="1644039" y="440088"/>
                  <a:pt x="1639019" y="500333"/>
                </a:cubicBezTo>
                <a:cubicBezTo>
                  <a:pt x="1637164" y="522594"/>
                  <a:pt x="1612806" y="554416"/>
                  <a:pt x="1604513" y="569344"/>
                </a:cubicBezTo>
                <a:cubicBezTo>
                  <a:pt x="1598268" y="580585"/>
                  <a:pt x="1596353" y="594757"/>
                  <a:pt x="1587260" y="603850"/>
                </a:cubicBezTo>
                <a:cubicBezTo>
                  <a:pt x="1572598" y="618512"/>
                  <a:pt x="1553759" y="628525"/>
                  <a:pt x="1535502" y="638355"/>
                </a:cubicBezTo>
                <a:cubicBezTo>
                  <a:pt x="1477944" y="669348"/>
                  <a:pt x="1463574" y="665935"/>
                  <a:pt x="1397479" y="681487"/>
                </a:cubicBezTo>
                <a:cubicBezTo>
                  <a:pt x="1374398" y="686918"/>
                  <a:pt x="1351472" y="692989"/>
                  <a:pt x="1328468" y="698740"/>
                </a:cubicBezTo>
                <a:cubicBezTo>
                  <a:pt x="1308340" y="695865"/>
                  <a:pt x="1285001" y="701392"/>
                  <a:pt x="1268083" y="690114"/>
                </a:cubicBezTo>
                <a:cubicBezTo>
                  <a:pt x="1255199" y="681525"/>
                  <a:pt x="1251933" y="662428"/>
                  <a:pt x="1250830" y="646982"/>
                </a:cubicBezTo>
                <a:cubicBezTo>
                  <a:pt x="1248572" y="615376"/>
                  <a:pt x="1250719" y="556867"/>
                  <a:pt x="1285336" y="534838"/>
                </a:cubicBezTo>
                <a:cubicBezTo>
                  <a:pt x="1306063" y="521648"/>
                  <a:pt x="1331343" y="517585"/>
                  <a:pt x="1354347" y="508959"/>
                </a:cubicBezTo>
                <a:cubicBezTo>
                  <a:pt x="1403729" y="515132"/>
                  <a:pt x="1423666" y="503280"/>
                  <a:pt x="1449238" y="543465"/>
                </a:cubicBezTo>
                <a:cubicBezTo>
                  <a:pt x="1463046" y="565163"/>
                  <a:pt x="1483743" y="612476"/>
                  <a:pt x="1483743" y="612476"/>
                </a:cubicBezTo>
                <a:cubicBezTo>
                  <a:pt x="1492831" y="676087"/>
                  <a:pt x="1501069" y="683025"/>
                  <a:pt x="1475117" y="750499"/>
                </a:cubicBezTo>
                <a:cubicBezTo>
                  <a:pt x="1469956" y="763918"/>
                  <a:pt x="1460937" y="776647"/>
                  <a:pt x="1449238" y="785004"/>
                </a:cubicBezTo>
                <a:cubicBezTo>
                  <a:pt x="1439590" y="791895"/>
                  <a:pt x="1426234" y="790755"/>
                  <a:pt x="1414732" y="793631"/>
                </a:cubicBezTo>
                <a:cubicBezTo>
                  <a:pt x="1338601" y="839309"/>
                  <a:pt x="1395141" y="814018"/>
                  <a:pt x="1268083" y="828136"/>
                </a:cubicBezTo>
                <a:cubicBezTo>
                  <a:pt x="1250699" y="830068"/>
                  <a:pt x="1233293" y="832521"/>
                  <a:pt x="1216324" y="836763"/>
                </a:cubicBezTo>
                <a:cubicBezTo>
                  <a:pt x="1198681" y="841174"/>
                  <a:pt x="1164566" y="854016"/>
                  <a:pt x="1164566" y="854016"/>
                </a:cubicBezTo>
                <a:cubicBezTo>
                  <a:pt x="1158815" y="877020"/>
                  <a:pt x="1146365" y="899334"/>
                  <a:pt x="1147313" y="923027"/>
                </a:cubicBezTo>
                <a:cubicBezTo>
                  <a:pt x="1150677" y="1007131"/>
                  <a:pt x="1142801" y="1076799"/>
                  <a:pt x="1224951" y="1104182"/>
                </a:cubicBezTo>
                <a:cubicBezTo>
                  <a:pt x="1249653" y="1112416"/>
                  <a:pt x="1276710" y="1109933"/>
                  <a:pt x="1302589" y="1112808"/>
                </a:cubicBezTo>
                <a:cubicBezTo>
                  <a:pt x="1385133" y="1133444"/>
                  <a:pt x="1408565" y="1146698"/>
                  <a:pt x="1509622" y="1121434"/>
                </a:cubicBezTo>
                <a:cubicBezTo>
                  <a:pt x="1526357" y="1117250"/>
                  <a:pt x="1551104" y="1076464"/>
                  <a:pt x="1561381" y="1061050"/>
                </a:cubicBezTo>
                <a:cubicBezTo>
                  <a:pt x="1552755" y="1038046"/>
                  <a:pt x="1547267" y="1013606"/>
                  <a:pt x="1535502" y="992038"/>
                </a:cubicBezTo>
                <a:cubicBezTo>
                  <a:pt x="1529660" y="981328"/>
                  <a:pt x="1519549" y="973250"/>
                  <a:pt x="1509622" y="966159"/>
                </a:cubicBezTo>
                <a:cubicBezTo>
                  <a:pt x="1485330" y="948808"/>
                  <a:pt x="1468399" y="947227"/>
                  <a:pt x="1440611" y="940280"/>
                </a:cubicBezTo>
                <a:cubicBezTo>
                  <a:pt x="1371246" y="986523"/>
                  <a:pt x="1390970" y="966871"/>
                  <a:pt x="1328468" y="1043797"/>
                </a:cubicBezTo>
                <a:cubicBezTo>
                  <a:pt x="1259948" y="1128129"/>
                  <a:pt x="1304435" y="1094324"/>
                  <a:pt x="1250830" y="1130061"/>
                </a:cubicBezTo>
                <a:cubicBezTo>
                  <a:pt x="1245079" y="1147314"/>
                  <a:pt x="1234873" y="1163679"/>
                  <a:pt x="1233577" y="1181819"/>
                </a:cubicBezTo>
                <a:cubicBezTo>
                  <a:pt x="1232020" y="1203613"/>
                  <a:pt x="1241679" y="1271108"/>
                  <a:pt x="1259456" y="1293963"/>
                </a:cubicBezTo>
                <a:cubicBezTo>
                  <a:pt x="1270760" y="1308497"/>
                  <a:pt x="1287055" y="1318583"/>
                  <a:pt x="1302589" y="1328468"/>
                </a:cubicBezTo>
                <a:cubicBezTo>
                  <a:pt x="1318863" y="1338824"/>
                  <a:pt x="1337485" y="1344980"/>
                  <a:pt x="1354347" y="1354348"/>
                </a:cubicBezTo>
                <a:cubicBezTo>
                  <a:pt x="1363410" y="1359383"/>
                  <a:pt x="1370483" y="1368057"/>
                  <a:pt x="1380226" y="1371600"/>
                </a:cubicBezTo>
                <a:cubicBezTo>
                  <a:pt x="1402510" y="1379703"/>
                  <a:pt x="1449238" y="1388853"/>
                  <a:pt x="1449238" y="1388853"/>
                </a:cubicBezTo>
                <a:cubicBezTo>
                  <a:pt x="1489494" y="1383102"/>
                  <a:pt x="1530994" y="1383074"/>
                  <a:pt x="1570007" y="1371600"/>
                </a:cubicBezTo>
                <a:cubicBezTo>
                  <a:pt x="1581711" y="1368158"/>
                  <a:pt x="1587947" y="1354984"/>
                  <a:pt x="1595887" y="1345721"/>
                </a:cubicBezTo>
                <a:cubicBezTo>
                  <a:pt x="1667174" y="1262555"/>
                  <a:pt x="1571267" y="1361715"/>
                  <a:pt x="1656272" y="1276710"/>
                </a:cubicBezTo>
                <a:cubicBezTo>
                  <a:pt x="1659147" y="1262333"/>
                  <a:pt x="1662275" y="1248004"/>
                  <a:pt x="1664898" y="1233578"/>
                </a:cubicBezTo>
                <a:cubicBezTo>
                  <a:pt x="1668027" y="1216369"/>
                  <a:pt x="1668922" y="1198694"/>
                  <a:pt x="1673524" y="1181819"/>
                </a:cubicBezTo>
                <a:cubicBezTo>
                  <a:pt x="1677598" y="1166880"/>
                  <a:pt x="1680864" y="1150583"/>
                  <a:pt x="1690777" y="1138687"/>
                </a:cubicBezTo>
                <a:cubicBezTo>
                  <a:pt x="1696598" y="1131702"/>
                  <a:pt x="1708030" y="1132936"/>
                  <a:pt x="1716656" y="1130061"/>
                </a:cubicBezTo>
                <a:cubicBezTo>
                  <a:pt x="1719532" y="1121435"/>
                  <a:pt x="1718853" y="1110612"/>
                  <a:pt x="1725283" y="1104182"/>
                </a:cubicBezTo>
                <a:cubicBezTo>
                  <a:pt x="1769776" y="1059689"/>
                  <a:pt x="1782023" y="1073732"/>
                  <a:pt x="1837426" y="1052423"/>
                </a:cubicBezTo>
                <a:cubicBezTo>
                  <a:pt x="1940754" y="1012682"/>
                  <a:pt x="1834901" y="1034299"/>
                  <a:pt x="1949570" y="1017917"/>
                </a:cubicBezTo>
                <a:cubicBezTo>
                  <a:pt x="1966823" y="1020793"/>
                  <a:pt x="1986039" y="1018050"/>
                  <a:pt x="2001328" y="1026544"/>
                </a:cubicBezTo>
                <a:cubicBezTo>
                  <a:pt x="2042035" y="1049160"/>
                  <a:pt x="2033683" y="1117110"/>
                  <a:pt x="2018581" y="1147314"/>
                </a:cubicBezTo>
                <a:cubicBezTo>
                  <a:pt x="2002000" y="1180476"/>
                  <a:pt x="1953654" y="1184453"/>
                  <a:pt x="1923690" y="1190446"/>
                </a:cubicBezTo>
                <a:cubicBezTo>
                  <a:pt x="1871932" y="1187570"/>
                  <a:pt x="1820040" y="1186512"/>
                  <a:pt x="1768415" y="1181819"/>
                </a:cubicBezTo>
                <a:cubicBezTo>
                  <a:pt x="1756608" y="1180746"/>
                  <a:pt x="1739211" y="1183797"/>
                  <a:pt x="1733909" y="1173193"/>
                </a:cubicBezTo>
                <a:cubicBezTo>
                  <a:pt x="1722264" y="1149903"/>
                  <a:pt x="1728158" y="1121434"/>
                  <a:pt x="1725283" y="1095555"/>
                </a:cubicBezTo>
                <a:cubicBezTo>
                  <a:pt x="1728158" y="1017917"/>
                  <a:pt x="1706415" y="935305"/>
                  <a:pt x="1733909" y="862642"/>
                </a:cubicBezTo>
                <a:cubicBezTo>
                  <a:pt x="1750599" y="818533"/>
                  <a:pt x="1808826" y="805332"/>
                  <a:pt x="1846053" y="776378"/>
                </a:cubicBezTo>
                <a:cubicBezTo>
                  <a:pt x="1846057" y="776375"/>
                  <a:pt x="1932312" y="707369"/>
                  <a:pt x="1932317" y="707367"/>
                </a:cubicBezTo>
                <a:cubicBezTo>
                  <a:pt x="1943819" y="701616"/>
                  <a:pt x="1956358" y="697588"/>
                  <a:pt x="1966822" y="690114"/>
                </a:cubicBezTo>
                <a:cubicBezTo>
                  <a:pt x="1976749" y="683023"/>
                  <a:pt x="1983330" y="672044"/>
                  <a:pt x="1992702" y="664234"/>
                </a:cubicBezTo>
                <a:cubicBezTo>
                  <a:pt x="2000667" y="657597"/>
                  <a:pt x="2009955" y="652733"/>
                  <a:pt x="2018581" y="646982"/>
                </a:cubicBezTo>
                <a:cubicBezTo>
                  <a:pt x="2027207" y="629729"/>
                  <a:pt x="2039161" y="613770"/>
                  <a:pt x="2044460" y="595223"/>
                </a:cubicBezTo>
                <a:cubicBezTo>
                  <a:pt x="2050829" y="572932"/>
                  <a:pt x="2053087" y="549395"/>
                  <a:pt x="2053087" y="526212"/>
                </a:cubicBezTo>
                <a:cubicBezTo>
                  <a:pt x="2053087" y="455066"/>
                  <a:pt x="2054700" y="444930"/>
                  <a:pt x="2027207" y="396816"/>
                </a:cubicBezTo>
                <a:cubicBezTo>
                  <a:pt x="2022063" y="387814"/>
                  <a:pt x="2017286" y="378267"/>
                  <a:pt x="2009955" y="370936"/>
                </a:cubicBezTo>
                <a:cubicBezTo>
                  <a:pt x="1994833" y="355814"/>
                  <a:pt x="1977841" y="350669"/>
                  <a:pt x="1958196" y="345057"/>
                </a:cubicBezTo>
                <a:cubicBezTo>
                  <a:pt x="1946796" y="341800"/>
                  <a:pt x="1935192" y="339306"/>
                  <a:pt x="1923690" y="336431"/>
                </a:cubicBezTo>
                <a:cubicBezTo>
                  <a:pt x="1900686" y="339306"/>
                  <a:pt x="1877045" y="338957"/>
                  <a:pt x="1854679" y="345057"/>
                </a:cubicBezTo>
                <a:cubicBezTo>
                  <a:pt x="1838166" y="349560"/>
                  <a:pt x="1813166" y="377944"/>
                  <a:pt x="1802921" y="388189"/>
                </a:cubicBezTo>
                <a:cubicBezTo>
                  <a:pt x="1782124" y="450580"/>
                  <a:pt x="1764001" y="470442"/>
                  <a:pt x="1820173" y="543465"/>
                </a:cubicBezTo>
                <a:cubicBezTo>
                  <a:pt x="1830837" y="557329"/>
                  <a:pt x="1854679" y="549216"/>
                  <a:pt x="1871932" y="552091"/>
                </a:cubicBezTo>
                <a:cubicBezTo>
                  <a:pt x="1903562" y="549216"/>
                  <a:pt x="1940875" y="561781"/>
                  <a:pt x="1966822" y="543465"/>
                </a:cubicBezTo>
                <a:cubicBezTo>
                  <a:pt x="1996257" y="522687"/>
                  <a:pt x="2002468" y="480800"/>
                  <a:pt x="2018581" y="448574"/>
                </a:cubicBezTo>
                <a:cubicBezTo>
                  <a:pt x="2037355" y="411025"/>
                  <a:pt x="2014539" y="430078"/>
                  <a:pt x="2044460" y="388189"/>
                </a:cubicBezTo>
                <a:cubicBezTo>
                  <a:pt x="2051551" y="378262"/>
                  <a:pt x="2062529" y="371682"/>
                  <a:pt x="2070339" y="362310"/>
                </a:cubicBezTo>
                <a:cubicBezTo>
                  <a:pt x="2076976" y="354345"/>
                  <a:pt x="2080261" y="343762"/>
                  <a:pt x="2087592" y="336431"/>
                </a:cubicBezTo>
                <a:cubicBezTo>
                  <a:pt x="2114543" y="309480"/>
                  <a:pt x="2180832" y="253576"/>
                  <a:pt x="2216989" y="232914"/>
                </a:cubicBezTo>
                <a:cubicBezTo>
                  <a:pt x="2236002" y="222049"/>
                  <a:pt x="2257245" y="215661"/>
                  <a:pt x="2277373" y="207034"/>
                </a:cubicBezTo>
                <a:cubicBezTo>
                  <a:pt x="2294626" y="189781"/>
                  <a:pt x="2308442" y="168208"/>
                  <a:pt x="2329132" y="155276"/>
                </a:cubicBezTo>
                <a:cubicBezTo>
                  <a:pt x="2355394" y="138862"/>
                  <a:pt x="2385884" y="130160"/>
                  <a:pt x="2415396" y="120770"/>
                </a:cubicBezTo>
                <a:cubicBezTo>
                  <a:pt x="2449289" y="109986"/>
                  <a:pt x="2484036" y="101866"/>
                  <a:pt x="2518913" y="94891"/>
                </a:cubicBezTo>
                <a:cubicBezTo>
                  <a:pt x="2627910" y="73091"/>
                  <a:pt x="2576079" y="81275"/>
                  <a:pt x="2674189" y="69012"/>
                </a:cubicBezTo>
                <a:cubicBezTo>
                  <a:pt x="2737449" y="71887"/>
                  <a:pt x="2801238" y="68986"/>
                  <a:pt x="2863970" y="77638"/>
                </a:cubicBezTo>
                <a:cubicBezTo>
                  <a:pt x="2913992" y="84538"/>
                  <a:pt x="2922316" y="106556"/>
                  <a:pt x="2958860" y="129397"/>
                </a:cubicBezTo>
                <a:cubicBezTo>
                  <a:pt x="3053609" y="188617"/>
                  <a:pt x="2930102" y="99203"/>
                  <a:pt x="3027872" y="172529"/>
                </a:cubicBezTo>
                <a:cubicBezTo>
                  <a:pt x="3033623" y="181155"/>
                  <a:pt x="3037028" y="191932"/>
                  <a:pt x="3045124" y="198408"/>
                </a:cubicBezTo>
                <a:cubicBezTo>
                  <a:pt x="3052225" y="204088"/>
                  <a:pt x="3065960" y="199468"/>
                  <a:pt x="3071004" y="207034"/>
                </a:cubicBezTo>
                <a:cubicBezTo>
                  <a:pt x="3079137" y="219234"/>
                  <a:pt x="3076755" y="235789"/>
                  <a:pt x="3079630" y="250167"/>
                </a:cubicBezTo>
                <a:cubicBezTo>
                  <a:pt x="3076755" y="264544"/>
                  <a:pt x="3081372" y="282931"/>
                  <a:pt x="3071004" y="293299"/>
                </a:cubicBezTo>
                <a:cubicBezTo>
                  <a:pt x="3018348" y="345955"/>
                  <a:pt x="2992464" y="343770"/>
                  <a:pt x="2932981" y="353683"/>
                </a:cubicBezTo>
                <a:cubicBezTo>
                  <a:pt x="2886973" y="350808"/>
                  <a:pt x="2840241" y="353682"/>
                  <a:pt x="2794958" y="345057"/>
                </a:cubicBezTo>
                <a:cubicBezTo>
                  <a:pt x="2778487" y="341920"/>
                  <a:pt x="2765777" y="328478"/>
                  <a:pt x="2751826" y="319178"/>
                </a:cubicBezTo>
                <a:cubicBezTo>
                  <a:pt x="2711571" y="292341"/>
                  <a:pt x="2720196" y="297132"/>
                  <a:pt x="2691441" y="258793"/>
                </a:cubicBezTo>
                <a:cubicBezTo>
                  <a:pt x="2685690" y="238665"/>
                  <a:pt x="2674189" y="219342"/>
                  <a:pt x="2674189" y="198408"/>
                </a:cubicBezTo>
                <a:cubicBezTo>
                  <a:pt x="2674189" y="182923"/>
                  <a:pt x="2685152" y="169426"/>
                  <a:pt x="2691441" y="155276"/>
                </a:cubicBezTo>
                <a:cubicBezTo>
                  <a:pt x="2710703" y="111935"/>
                  <a:pt x="2723333" y="93061"/>
                  <a:pt x="2769079" y="60385"/>
                </a:cubicBezTo>
                <a:cubicBezTo>
                  <a:pt x="2805337" y="34486"/>
                  <a:pt x="2857941" y="29725"/>
                  <a:pt x="2898475" y="17253"/>
                </a:cubicBezTo>
                <a:cubicBezTo>
                  <a:pt x="2913275" y="12699"/>
                  <a:pt x="2927230" y="5751"/>
                  <a:pt x="2941607" y="0"/>
                </a:cubicBezTo>
                <a:cubicBezTo>
                  <a:pt x="3007743" y="8627"/>
                  <a:pt x="3074434" y="13735"/>
                  <a:pt x="3140015" y="25880"/>
                </a:cubicBezTo>
                <a:cubicBezTo>
                  <a:pt x="3152660" y="28222"/>
                  <a:pt x="3165428" y="34040"/>
                  <a:pt x="3174521" y="43133"/>
                </a:cubicBezTo>
                <a:cubicBezTo>
                  <a:pt x="3268156" y="136768"/>
                  <a:pt x="3147851" y="51234"/>
                  <a:pt x="3226279" y="103517"/>
                </a:cubicBezTo>
                <a:cubicBezTo>
                  <a:pt x="3229154" y="117895"/>
                  <a:pt x="3231724" y="132337"/>
                  <a:pt x="3234905" y="146650"/>
                </a:cubicBezTo>
                <a:cubicBezTo>
                  <a:pt x="3259273" y="256306"/>
                  <a:pt x="3226138" y="94181"/>
                  <a:pt x="3252158" y="224287"/>
                </a:cubicBezTo>
                <a:cubicBezTo>
                  <a:pt x="3246768" y="294355"/>
                  <a:pt x="3270543" y="422499"/>
                  <a:pt x="3209026" y="491706"/>
                </a:cubicBezTo>
                <a:cubicBezTo>
                  <a:pt x="3196794" y="505467"/>
                  <a:pt x="3182140" y="517548"/>
                  <a:pt x="3165894" y="526212"/>
                </a:cubicBezTo>
                <a:cubicBezTo>
                  <a:pt x="3138568" y="540786"/>
                  <a:pt x="3079630" y="560717"/>
                  <a:pt x="3079630" y="560717"/>
                </a:cubicBezTo>
                <a:cubicBezTo>
                  <a:pt x="3019245" y="557842"/>
                  <a:pt x="2958928" y="552091"/>
                  <a:pt x="2898475" y="552091"/>
                </a:cubicBezTo>
                <a:cubicBezTo>
                  <a:pt x="2432708" y="552091"/>
                  <a:pt x="2570993" y="511726"/>
                  <a:pt x="2372264" y="577970"/>
                </a:cubicBezTo>
                <a:cubicBezTo>
                  <a:pt x="2366513" y="586597"/>
                  <a:pt x="2362085" y="596270"/>
                  <a:pt x="2355011" y="603850"/>
                </a:cubicBezTo>
                <a:cubicBezTo>
                  <a:pt x="2266593" y="698584"/>
                  <a:pt x="2283089" y="683671"/>
                  <a:pt x="2216989" y="733246"/>
                </a:cubicBezTo>
                <a:cubicBezTo>
                  <a:pt x="2192010" y="808178"/>
                  <a:pt x="2236534" y="693327"/>
                  <a:pt x="2165230" y="785004"/>
                </a:cubicBezTo>
                <a:cubicBezTo>
                  <a:pt x="2154065" y="799359"/>
                  <a:pt x="2147977" y="836763"/>
                  <a:pt x="2147977" y="836763"/>
                </a:cubicBezTo>
                <a:cubicBezTo>
                  <a:pt x="2150853" y="845389"/>
                  <a:pt x="2150174" y="856212"/>
                  <a:pt x="2156604" y="862642"/>
                </a:cubicBezTo>
                <a:cubicBezTo>
                  <a:pt x="2163034" y="869072"/>
                  <a:pt x="2174917" y="866224"/>
                  <a:pt x="2182483" y="871268"/>
                </a:cubicBezTo>
                <a:cubicBezTo>
                  <a:pt x="2192634" y="878035"/>
                  <a:pt x="2199736" y="888521"/>
                  <a:pt x="2208362" y="897148"/>
                </a:cubicBezTo>
                <a:cubicBezTo>
                  <a:pt x="2234241" y="894272"/>
                  <a:pt x="2262295" y="899296"/>
                  <a:pt x="2286000" y="888521"/>
                </a:cubicBezTo>
                <a:cubicBezTo>
                  <a:pt x="2298724" y="882737"/>
                  <a:pt x="2309198" y="830234"/>
                  <a:pt x="2311879" y="819510"/>
                </a:cubicBezTo>
                <a:cubicBezTo>
                  <a:pt x="2306128" y="810884"/>
                  <a:pt x="2303581" y="798855"/>
                  <a:pt x="2294626" y="793631"/>
                </a:cubicBezTo>
                <a:cubicBezTo>
                  <a:pt x="2267875" y="778026"/>
                  <a:pt x="2234130" y="776304"/>
                  <a:pt x="2208362" y="759125"/>
                </a:cubicBezTo>
                <a:lnTo>
                  <a:pt x="2182483" y="741872"/>
                </a:lnTo>
                <a:cubicBezTo>
                  <a:pt x="2162355" y="744748"/>
                  <a:pt x="2141387" y="744069"/>
                  <a:pt x="2122098" y="750499"/>
                </a:cubicBezTo>
                <a:cubicBezTo>
                  <a:pt x="2097699" y="758632"/>
                  <a:pt x="2053087" y="785004"/>
                  <a:pt x="2053087" y="785004"/>
                </a:cubicBezTo>
                <a:cubicBezTo>
                  <a:pt x="2026150" y="865808"/>
                  <a:pt x="2070279" y="746290"/>
                  <a:pt x="2018581" y="836763"/>
                </a:cubicBezTo>
                <a:cubicBezTo>
                  <a:pt x="2012699" y="847057"/>
                  <a:pt x="2012830" y="859766"/>
                  <a:pt x="2009955" y="871268"/>
                </a:cubicBezTo>
                <a:cubicBezTo>
                  <a:pt x="2017276" y="922519"/>
                  <a:pt x="2013310" y="920475"/>
                  <a:pt x="2027207" y="957533"/>
                </a:cubicBezTo>
                <a:cubicBezTo>
                  <a:pt x="2032644" y="972032"/>
                  <a:pt x="2034263" y="989011"/>
                  <a:pt x="2044460" y="1000665"/>
                </a:cubicBezTo>
                <a:cubicBezTo>
                  <a:pt x="2055501" y="1013283"/>
                  <a:pt x="2073374" y="1017658"/>
                  <a:pt x="2087592" y="1026544"/>
                </a:cubicBezTo>
                <a:cubicBezTo>
                  <a:pt x="2096384" y="1032039"/>
                  <a:pt x="2104845" y="1038046"/>
                  <a:pt x="2113472" y="1043797"/>
                </a:cubicBezTo>
                <a:cubicBezTo>
                  <a:pt x="2168106" y="1040921"/>
                  <a:pt x="2222888" y="1040123"/>
                  <a:pt x="2277373" y="1035170"/>
                </a:cubicBezTo>
                <a:cubicBezTo>
                  <a:pt x="2286429" y="1034347"/>
                  <a:pt x="2295120" y="1030611"/>
                  <a:pt x="2303253" y="1026544"/>
                </a:cubicBezTo>
                <a:cubicBezTo>
                  <a:pt x="2312526" y="1021908"/>
                  <a:pt x="2320506" y="1015042"/>
                  <a:pt x="2329132" y="1009291"/>
                </a:cubicBezTo>
                <a:lnTo>
                  <a:pt x="2363638" y="957533"/>
                </a:lnTo>
                <a:cubicBezTo>
                  <a:pt x="2369389" y="948907"/>
                  <a:pt x="2371054" y="934931"/>
                  <a:pt x="2380890" y="931653"/>
                </a:cubicBezTo>
                <a:lnTo>
                  <a:pt x="2406770" y="92302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48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80">
                                          <p:stCondLst>
                                            <p:cond delay="0"/>
                                          </p:stCondLst>
                                        </p:cTn>
                                        <p:tgtEl>
                                          <p:spTgt spid="3"/>
                                        </p:tgtEl>
                                      </p:cBhvr>
                                    </p:animEffect>
                                    <p:anim calcmode="lin" valueType="num">
                                      <p:cBhvr>
                                        <p:cTn id="2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gtEl>
                                      </p:cBhvr>
                                      <p:to x="100000" y="60000"/>
                                    </p:animScale>
                                    <p:animScale>
                                      <p:cBhvr>
                                        <p:cTn id="34" dur="166" decel="50000">
                                          <p:stCondLst>
                                            <p:cond delay="676"/>
                                          </p:stCondLst>
                                        </p:cTn>
                                        <p:tgtEl>
                                          <p:spTgt spid="3"/>
                                        </p:tgtEl>
                                      </p:cBhvr>
                                      <p:to x="100000" y="100000"/>
                                    </p:animScale>
                                    <p:animScale>
                                      <p:cBhvr>
                                        <p:cTn id="35" dur="26">
                                          <p:stCondLst>
                                            <p:cond delay="1312"/>
                                          </p:stCondLst>
                                        </p:cTn>
                                        <p:tgtEl>
                                          <p:spTgt spid="3"/>
                                        </p:tgtEl>
                                      </p:cBhvr>
                                      <p:to x="100000" y="80000"/>
                                    </p:animScale>
                                    <p:animScale>
                                      <p:cBhvr>
                                        <p:cTn id="36" dur="166" decel="50000">
                                          <p:stCondLst>
                                            <p:cond delay="1338"/>
                                          </p:stCondLst>
                                        </p:cTn>
                                        <p:tgtEl>
                                          <p:spTgt spid="3"/>
                                        </p:tgtEl>
                                      </p:cBhvr>
                                      <p:to x="100000" y="100000"/>
                                    </p:animScale>
                                    <p:animScale>
                                      <p:cBhvr>
                                        <p:cTn id="37" dur="26">
                                          <p:stCondLst>
                                            <p:cond delay="1642"/>
                                          </p:stCondLst>
                                        </p:cTn>
                                        <p:tgtEl>
                                          <p:spTgt spid="3"/>
                                        </p:tgtEl>
                                      </p:cBhvr>
                                      <p:to x="100000" y="90000"/>
                                    </p:animScale>
                                    <p:animScale>
                                      <p:cBhvr>
                                        <p:cTn id="38" dur="166" decel="50000">
                                          <p:stCondLst>
                                            <p:cond delay="1668"/>
                                          </p:stCondLst>
                                        </p:cTn>
                                        <p:tgtEl>
                                          <p:spTgt spid="3"/>
                                        </p:tgtEl>
                                      </p:cBhvr>
                                      <p:to x="100000" y="100000"/>
                                    </p:animScale>
                                    <p:animScale>
                                      <p:cBhvr>
                                        <p:cTn id="39" dur="26">
                                          <p:stCondLst>
                                            <p:cond delay="1808"/>
                                          </p:stCondLst>
                                        </p:cTn>
                                        <p:tgtEl>
                                          <p:spTgt spid="3"/>
                                        </p:tgtEl>
                                      </p:cBhvr>
                                      <p:to x="100000" y="95000"/>
                                    </p:animScale>
                                    <p:animScale>
                                      <p:cBhvr>
                                        <p:cTn id="40" dur="166" decel="50000">
                                          <p:stCondLst>
                                            <p:cond delay="1834"/>
                                          </p:stCondLst>
                                        </p:cTn>
                                        <p:tgtEl>
                                          <p:spTgt spid="3"/>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wipe(down)">
                                      <p:cBhvr>
                                        <p:cTn id="59" dur="580">
                                          <p:stCondLst>
                                            <p:cond delay="0"/>
                                          </p:stCondLst>
                                        </p:cTn>
                                        <p:tgtEl>
                                          <p:spTgt spid="4"/>
                                        </p:tgtEl>
                                      </p:cBhvr>
                                    </p:animEffect>
                                    <p:anim calcmode="lin" valueType="num">
                                      <p:cBhvr>
                                        <p:cTn id="6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5" dur="26">
                                          <p:stCondLst>
                                            <p:cond delay="650"/>
                                          </p:stCondLst>
                                        </p:cTn>
                                        <p:tgtEl>
                                          <p:spTgt spid="4"/>
                                        </p:tgtEl>
                                      </p:cBhvr>
                                      <p:to x="100000" y="60000"/>
                                    </p:animScale>
                                    <p:animScale>
                                      <p:cBhvr>
                                        <p:cTn id="66" dur="166" decel="50000">
                                          <p:stCondLst>
                                            <p:cond delay="676"/>
                                          </p:stCondLst>
                                        </p:cTn>
                                        <p:tgtEl>
                                          <p:spTgt spid="4"/>
                                        </p:tgtEl>
                                      </p:cBhvr>
                                      <p:to x="100000" y="100000"/>
                                    </p:animScale>
                                    <p:animScale>
                                      <p:cBhvr>
                                        <p:cTn id="67" dur="26">
                                          <p:stCondLst>
                                            <p:cond delay="1312"/>
                                          </p:stCondLst>
                                        </p:cTn>
                                        <p:tgtEl>
                                          <p:spTgt spid="4"/>
                                        </p:tgtEl>
                                      </p:cBhvr>
                                      <p:to x="100000" y="80000"/>
                                    </p:animScale>
                                    <p:animScale>
                                      <p:cBhvr>
                                        <p:cTn id="68" dur="166" decel="50000">
                                          <p:stCondLst>
                                            <p:cond delay="1338"/>
                                          </p:stCondLst>
                                        </p:cTn>
                                        <p:tgtEl>
                                          <p:spTgt spid="4"/>
                                        </p:tgtEl>
                                      </p:cBhvr>
                                      <p:to x="100000" y="100000"/>
                                    </p:animScale>
                                    <p:animScale>
                                      <p:cBhvr>
                                        <p:cTn id="69" dur="26">
                                          <p:stCondLst>
                                            <p:cond delay="1642"/>
                                          </p:stCondLst>
                                        </p:cTn>
                                        <p:tgtEl>
                                          <p:spTgt spid="4"/>
                                        </p:tgtEl>
                                      </p:cBhvr>
                                      <p:to x="100000" y="90000"/>
                                    </p:animScale>
                                    <p:animScale>
                                      <p:cBhvr>
                                        <p:cTn id="70" dur="166" decel="50000">
                                          <p:stCondLst>
                                            <p:cond delay="1668"/>
                                          </p:stCondLst>
                                        </p:cTn>
                                        <p:tgtEl>
                                          <p:spTgt spid="4"/>
                                        </p:tgtEl>
                                      </p:cBhvr>
                                      <p:to x="100000" y="100000"/>
                                    </p:animScale>
                                    <p:animScale>
                                      <p:cBhvr>
                                        <p:cTn id="71" dur="26">
                                          <p:stCondLst>
                                            <p:cond delay="1808"/>
                                          </p:stCondLst>
                                        </p:cTn>
                                        <p:tgtEl>
                                          <p:spTgt spid="4"/>
                                        </p:tgtEl>
                                      </p:cBhvr>
                                      <p:to x="100000" y="95000"/>
                                    </p:animScale>
                                    <p:animScale>
                                      <p:cBhvr>
                                        <p:cTn id="72" dur="166" decel="50000">
                                          <p:stCondLst>
                                            <p:cond delay="1834"/>
                                          </p:stCondLst>
                                        </p:cTn>
                                        <p:tgtEl>
                                          <p:spTgt spid="4"/>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80">
                                          <p:stCondLst>
                                            <p:cond delay="0"/>
                                          </p:stCondLst>
                                        </p:cTn>
                                        <p:tgtEl>
                                          <p:spTgt spid="7"/>
                                        </p:tgtEl>
                                      </p:cBhvr>
                                    </p:animEffect>
                                    <p:anim calcmode="lin" valueType="num">
                                      <p:cBhvr>
                                        <p:cTn id="7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1" dur="26">
                                          <p:stCondLst>
                                            <p:cond delay="650"/>
                                          </p:stCondLst>
                                        </p:cTn>
                                        <p:tgtEl>
                                          <p:spTgt spid="7"/>
                                        </p:tgtEl>
                                      </p:cBhvr>
                                      <p:to x="100000" y="60000"/>
                                    </p:animScale>
                                    <p:animScale>
                                      <p:cBhvr>
                                        <p:cTn id="82" dur="166" decel="50000">
                                          <p:stCondLst>
                                            <p:cond delay="676"/>
                                          </p:stCondLst>
                                        </p:cTn>
                                        <p:tgtEl>
                                          <p:spTgt spid="7"/>
                                        </p:tgtEl>
                                      </p:cBhvr>
                                      <p:to x="100000" y="100000"/>
                                    </p:animScale>
                                    <p:animScale>
                                      <p:cBhvr>
                                        <p:cTn id="83" dur="26">
                                          <p:stCondLst>
                                            <p:cond delay="1312"/>
                                          </p:stCondLst>
                                        </p:cTn>
                                        <p:tgtEl>
                                          <p:spTgt spid="7"/>
                                        </p:tgtEl>
                                      </p:cBhvr>
                                      <p:to x="100000" y="80000"/>
                                    </p:animScale>
                                    <p:animScale>
                                      <p:cBhvr>
                                        <p:cTn id="84" dur="166" decel="50000">
                                          <p:stCondLst>
                                            <p:cond delay="1338"/>
                                          </p:stCondLst>
                                        </p:cTn>
                                        <p:tgtEl>
                                          <p:spTgt spid="7"/>
                                        </p:tgtEl>
                                      </p:cBhvr>
                                      <p:to x="100000" y="100000"/>
                                    </p:animScale>
                                    <p:animScale>
                                      <p:cBhvr>
                                        <p:cTn id="85" dur="26">
                                          <p:stCondLst>
                                            <p:cond delay="1642"/>
                                          </p:stCondLst>
                                        </p:cTn>
                                        <p:tgtEl>
                                          <p:spTgt spid="7"/>
                                        </p:tgtEl>
                                      </p:cBhvr>
                                      <p:to x="100000" y="90000"/>
                                    </p:animScale>
                                    <p:animScale>
                                      <p:cBhvr>
                                        <p:cTn id="86" dur="166" decel="50000">
                                          <p:stCondLst>
                                            <p:cond delay="1668"/>
                                          </p:stCondLst>
                                        </p:cTn>
                                        <p:tgtEl>
                                          <p:spTgt spid="7"/>
                                        </p:tgtEl>
                                      </p:cBhvr>
                                      <p:to x="100000" y="100000"/>
                                    </p:animScale>
                                    <p:animScale>
                                      <p:cBhvr>
                                        <p:cTn id="87" dur="26">
                                          <p:stCondLst>
                                            <p:cond delay="1808"/>
                                          </p:stCondLst>
                                        </p:cTn>
                                        <p:tgtEl>
                                          <p:spTgt spid="7"/>
                                        </p:tgtEl>
                                      </p:cBhvr>
                                      <p:to x="100000" y="95000"/>
                                    </p:animScale>
                                    <p:animScale>
                                      <p:cBhvr>
                                        <p:cTn id="88" dur="166" decel="50000">
                                          <p:stCondLst>
                                            <p:cond delay="1834"/>
                                          </p:stCondLst>
                                        </p:cTn>
                                        <p:tgtEl>
                                          <p:spTgt spid="7"/>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wipe(down)">
                                      <p:cBhvr>
                                        <p:cTn id="91" dur="580">
                                          <p:stCondLst>
                                            <p:cond delay="0"/>
                                          </p:stCondLst>
                                        </p:cTn>
                                        <p:tgtEl>
                                          <p:spTgt spid="6"/>
                                        </p:tgtEl>
                                      </p:cBhvr>
                                    </p:animEffect>
                                    <p:anim calcmode="lin" valueType="num">
                                      <p:cBhvr>
                                        <p:cTn id="9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97" dur="26">
                                          <p:stCondLst>
                                            <p:cond delay="650"/>
                                          </p:stCondLst>
                                        </p:cTn>
                                        <p:tgtEl>
                                          <p:spTgt spid="6"/>
                                        </p:tgtEl>
                                      </p:cBhvr>
                                      <p:to x="100000" y="60000"/>
                                    </p:animScale>
                                    <p:animScale>
                                      <p:cBhvr>
                                        <p:cTn id="98" dur="166" decel="50000">
                                          <p:stCondLst>
                                            <p:cond delay="676"/>
                                          </p:stCondLst>
                                        </p:cTn>
                                        <p:tgtEl>
                                          <p:spTgt spid="6"/>
                                        </p:tgtEl>
                                      </p:cBhvr>
                                      <p:to x="100000" y="100000"/>
                                    </p:animScale>
                                    <p:animScale>
                                      <p:cBhvr>
                                        <p:cTn id="99" dur="26">
                                          <p:stCondLst>
                                            <p:cond delay="1312"/>
                                          </p:stCondLst>
                                        </p:cTn>
                                        <p:tgtEl>
                                          <p:spTgt spid="6"/>
                                        </p:tgtEl>
                                      </p:cBhvr>
                                      <p:to x="100000" y="80000"/>
                                    </p:animScale>
                                    <p:animScale>
                                      <p:cBhvr>
                                        <p:cTn id="100" dur="166" decel="50000">
                                          <p:stCondLst>
                                            <p:cond delay="1338"/>
                                          </p:stCondLst>
                                        </p:cTn>
                                        <p:tgtEl>
                                          <p:spTgt spid="6"/>
                                        </p:tgtEl>
                                      </p:cBhvr>
                                      <p:to x="100000" y="100000"/>
                                    </p:animScale>
                                    <p:animScale>
                                      <p:cBhvr>
                                        <p:cTn id="101" dur="26">
                                          <p:stCondLst>
                                            <p:cond delay="1642"/>
                                          </p:stCondLst>
                                        </p:cTn>
                                        <p:tgtEl>
                                          <p:spTgt spid="6"/>
                                        </p:tgtEl>
                                      </p:cBhvr>
                                      <p:to x="100000" y="90000"/>
                                    </p:animScale>
                                    <p:animScale>
                                      <p:cBhvr>
                                        <p:cTn id="102" dur="166" decel="50000">
                                          <p:stCondLst>
                                            <p:cond delay="1668"/>
                                          </p:stCondLst>
                                        </p:cTn>
                                        <p:tgtEl>
                                          <p:spTgt spid="6"/>
                                        </p:tgtEl>
                                      </p:cBhvr>
                                      <p:to x="100000" y="100000"/>
                                    </p:animScale>
                                    <p:animScale>
                                      <p:cBhvr>
                                        <p:cTn id="103" dur="26">
                                          <p:stCondLst>
                                            <p:cond delay="1808"/>
                                          </p:stCondLst>
                                        </p:cTn>
                                        <p:tgtEl>
                                          <p:spTgt spid="6"/>
                                        </p:tgtEl>
                                      </p:cBhvr>
                                      <p:to x="100000" y="95000"/>
                                    </p:animScale>
                                    <p:animScale>
                                      <p:cBhvr>
                                        <p:cTn id="10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a:xfrm>
            <a:off x="489974" y="1379966"/>
            <a:ext cx="10515600" cy="4680672"/>
          </a:xfrm>
        </p:spPr>
        <p:txBody>
          <a:bodyPr>
            <a:normAutofit fontScale="92500" lnSpcReduction="10000"/>
          </a:bodyPr>
          <a:lstStyle/>
          <a:p>
            <a:r>
              <a:rPr lang="en-US" b="1" dirty="0"/>
              <a:t>Joshua Costin  </a:t>
            </a:r>
          </a:p>
          <a:p>
            <a:pPr lvl="1"/>
            <a:r>
              <a:rPr lang="en-US" dirty="0"/>
              <a:t>Assistant Professor of Education, NSU MD</a:t>
            </a:r>
          </a:p>
          <a:p>
            <a:pPr lvl="1"/>
            <a:r>
              <a:rPr lang="en-US" dirty="0"/>
              <a:t>Course director</a:t>
            </a:r>
          </a:p>
          <a:p>
            <a:pPr lvl="1"/>
            <a:r>
              <a:rPr lang="en-US" dirty="0"/>
              <a:t>Virology and Mycology content expert</a:t>
            </a:r>
          </a:p>
          <a:p>
            <a:r>
              <a:rPr lang="en-US" b="1" dirty="0"/>
              <a:t>Michelle Demory Beckler </a:t>
            </a:r>
          </a:p>
          <a:p>
            <a:pPr lvl="1"/>
            <a:r>
              <a:rPr lang="en-US" dirty="0"/>
              <a:t>Associate Professor, NSU MD</a:t>
            </a:r>
          </a:p>
          <a:p>
            <a:pPr lvl="1"/>
            <a:r>
              <a:rPr lang="en-US" dirty="0"/>
              <a:t>Immunology content expert</a:t>
            </a:r>
          </a:p>
          <a:p>
            <a:r>
              <a:rPr lang="en-US" b="1" dirty="0"/>
              <a:t>Beata Lewandowska </a:t>
            </a:r>
          </a:p>
          <a:p>
            <a:pPr lvl="1"/>
            <a:r>
              <a:rPr lang="en-US" dirty="0"/>
              <a:t>Associate Professor of Optometry</a:t>
            </a:r>
          </a:p>
          <a:p>
            <a:pPr lvl="1"/>
            <a:r>
              <a:rPr lang="en-US" dirty="0"/>
              <a:t>Optometrist</a:t>
            </a:r>
          </a:p>
          <a:p>
            <a:r>
              <a:rPr lang="en-US" b="1" dirty="0"/>
              <a:t>Pranati Movva</a:t>
            </a:r>
          </a:p>
          <a:p>
            <a:pPr lvl="1"/>
            <a:r>
              <a:rPr lang="en-US" dirty="0"/>
              <a:t>Masters of Biomedical Sciences (MBS) student</a:t>
            </a:r>
          </a:p>
          <a:p>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a:xfrm>
            <a:off x="838200" y="117999"/>
            <a:ext cx="10515600" cy="851887"/>
          </a:xfrm>
        </p:spPr>
        <p:txBody>
          <a:bodyPr>
            <a:normAutofit fontScale="90000"/>
          </a:bodyPr>
          <a:lstStyle/>
          <a:p>
            <a:pPr algn="ctr"/>
            <a:r>
              <a:rPr lang="en-US" dirty="0"/>
              <a:t>Interdisciplinary &amp; Interprofessional Collaboration!</a:t>
            </a:r>
          </a:p>
        </p:txBody>
      </p:sp>
      <p:pic>
        <p:nvPicPr>
          <p:cNvPr id="2" name="Picture 2" descr="Best Idea light bulbs concept hand drawn with black marker on white. Teamwork makes the best ideas.">
            <a:extLst>
              <a:ext uri="{FF2B5EF4-FFF2-40B4-BE49-F238E27FC236}">
                <a16:creationId xmlns:a16="http://schemas.microsoft.com/office/drawing/2014/main" id="{BF05DED3-5955-02A8-1258-1FC8A04FD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5296" y="1769245"/>
            <a:ext cx="4098504" cy="370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92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a:xfrm>
            <a:off x="838200" y="106900"/>
            <a:ext cx="10515600" cy="851887"/>
          </a:xfrm>
        </p:spPr>
        <p:txBody>
          <a:bodyPr>
            <a:normAutofit fontScale="90000"/>
          </a:bodyPr>
          <a:lstStyle/>
          <a:p>
            <a:pPr algn="ctr"/>
            <a:r>
              <a:rPr lang="en-US" dirty="0"/>
              <a:t>Review of Optometry Education Literature</a:t>
            </a:r>
          </a:p>
        </p:txBody>
      </p:sp>
      <p:grpSp>
        <p:nvGrpSpPr>
          <p:cNvPr id="2" name="Group 1">
            <a:extLst>
              <a:ext uri="{FF2B5EF4-FFF2-40B4-BE49-F238E27FC236}">
                <a16:creationId xmlns:a16="http://schemas.microsoft.com/office/drawing/2014/main" id="{1CD36728-9166-D64C-6523-989F8FE558F3}"/>
              </a:ext>
            </a:extLst>
          </p:cNvPr>
          <p:cNvGrpSpPr/>
          <p:nvPr/>
        </p:nvGrpSpPr>
        <p:grpSpPr>
          <a:xfrm>
            <a:off x="3801373" y="1854680"/>
            <a:ext cx="3864634" cy="3907766"/>
            <a:chOff x="4163683" y="2760453"/>
            <a:chExt cx="3864634" cy="3907766"/>
          </a:xfrm>
        </p:grpSpPr>
        <p:sp>
          <p:nvSpPr>
            <p:cNvPr id="3" name="Circle: Hollow 2">
              <a:extLst>
                <a:ext uri="{FF2B5EF4-FFF2-40B4-BE49-F238E27FC236}">
                  <a16:creationId xmlns:a16="http://schemas.microsoft.com/office/drawing/2014/main" id="{855C4F47-29A0-ABA8-10D8-148AA2B76E1A}"/>
                </a:ext>
              </a:extLst>
            </p:cNvPr>
            <p:cNvSpPr/>
            <p:nvPr/>
          </p:nvSpPr>
          <p:spPr>
            <a:xfrm>
              <a:off x="4224065" y="3096887"/>
              <a:ext cx="3683479" cy="3321170"/>
            </a:xfrm>
            <a:prstGeom prst="donut">
              <a:avLst>
                <a:gd name="adj" fmla="val 8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arallelogram 3">
              <a:extLst>
                <a:ext uri="{FF2B5EF4-FFF2-40B4-BE49-F238E27FC236}">
                  <a16:creationId xmlns:a16="http://schemas.microsoft.com/office/drawing/2014/main" id="{412C892E-5A94-049D-D14C-E4A803578512}"/>
                </a:ext>
              </a:extLst>
            </p:cNvPr>
            <p:cNvSpPr/>
            <p:nvPr/>
          </p:nvSpPr>
          <p:spPr>
            <a:xfrm>
              <a:off x="4163683" y="2760453"/>
              <a:ext cx="3864634" cy="3907766"/>
            </a:xfrm>
            <a:prstGeom prst="parallelogram">
              <a:avLst>
                <a:gd name="adj" fmla="val 859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585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a:xfrm>
            <a:off x="1795732" y="2272218"/>
            <a:ext cx="8141898" cy="4680672"/>
          </a:xfrm>
        </p:spPr>
        <p:txBody>
          <a:bodyPr/>
          <a:lstStyle/>
          <a:p>
            <a:pPr>
              <a:buFont typeface="Arial" panose="020B0604020202020204" pitchFamily="34" charset="0"/>
              <a:buChar char="•"/>
            </a:pPr>
            <a:r>
              <a:rPr lang="en-US" sz="2000" b="0" i="0" dirty="0">
                <a:solidFill>
                  <a:srgbClr val="333333"/>
                </a:solidFill>
                <a:effectLst/>
                <a:latin typeface="Helvetica Neue"/>
              </a:rPr>
              <a:t>Medical schools have realized the importance of including clinical tasks early in the curriculum </a:t>
            </a:r>
          </a:p>
          <a:p>
            <a:pPr lvl="1">
              <a:buFont typeface="Arial" panose="020B0604020202020204" pitchFamily="34" charset="0"/>
              <a:buChar char="•"/>
            </a:pPr>
            <a:r>
              <a:rPr lang="en-US" sz="1800" b="0" i="0" dirty="0">
                <a:solidFill>
                  <a:srgbClr val="333333"/>
                </a:solidFill>
                <a:effectLst/>
                <a:latin typeface="Helvetica Neue"/>
              </a:rPr>
              <a:t>the mixing of basic and clinical sciences is termed </a:t>
            </a:r>
            <a:r>
              <a:rPr lang="en-US" sz="1800" b="0" i="1" dirty="0">
                <a:solidFill>
                  <a:srgbClr val="333333"/>
                </a:solidFill>
                <a:effectLst/>
                <a:latin typeface="Helvetica Neue"/>
              </a:rPr>
              <a:t>vertical integration.</a:t>
            </a:r>
            <a:r>
              <a:rPr lang="en-US" sz="1800" b="0" i="0" dirty="0">
                <a:solidFill>
                  <a:srgbClr val="333333"/>
                </a:solidFill>
                <a:effectLst/>
                <a:latin typeface="Helvetica Neue"/>
              </a:rPr>
              <a:t> </a:t>
            </a:r>
          </a:p>
          <a:p>
            <a:pPr lvl="1">
              <a:buFont typeface="Arial" panose="020B0604020202020204" pitchFamily="34" charset="0"/>
              <a:buChar char="•"/>
            </a:pPr>
            <a:endParaRPr lang="en-US" sz="1800" b="0" i="0" dirty="0">
              <a:solidFill>
                <a:srgbClr val="333333"/>
              </a:solidFill>
              <a:effectLst/>
              <a:latin typeface="Helvetica Neue"/>
            </a:endParaRPr>
          </a:p>
          <a:p>
            <a:pPr>
              <a:buFont typeface="Arial" panose="020B0604020202020204" pitchFamily="34" charset="0"/>
              <a:buChar char="•"/>
            </a:pPr>
            <a:r>
              <a:rPr lang="en-US" sz="2000" b="0" i="0" dirty="0">
                <a:solidFill>
                  <a:srgbClr val="333333"/>
                </a:solidFill>
                <a:effectLst/>
                <a:latin typeface="Helvetica Neue"/>
              </a:rPr>
              <a:t>In a similar fashion, some optometry programs have moved toward interlinking the clinical and basic sciences within the curriculum.</a:t>
            </a:r>
            <a:endParaRPr lang="en-US" sz="2000" dirty="0"/>
          </a:p>
          <a:p>
            <a:endParaRPr lang="en-US"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a:xfrm>
            <a:off x="838200" y="89648"/>
            <a:ext cx="10515600" cy="851887"/>
          </a:xfrm>
        </p:spPr>
        <p:txBody>
          <a:bodyPr>
            <a:normAutofit fontScale="90000"/>
          </a:bodyPr>
          <a:lstStyle/>
          <a:p>
            <a:pPr algn="ctr"/>
            <a:r>
              <a:rPr lang="en-US" dirty="0"/>
              <a:t>Vertical integration of optometry Microbiology &amp; Immunology</a:t>
            </a:r>
          </a:p>
        </p:txBody>
      </p:sp>
    </p:spTree>
    <p:extLst>
      <p:ext uri="{BB962C8B-B14F-4D97-AF65-F5344CB8AC3E}">
        <p14:creationId xmlns:p14="http://schemas.microsoft.com/office/powerpoint/2010/main" val="97112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499FEE2-678D-2E85-AADD-B7185757C30B}"/>
              </a:ext>
            </a:extLst>
          </p:cNvPr>
          <p:cNvSpPr>
            <a:spLocks noGrp="1"/>
          </p:cNvSpPr>
          <p:nvPr>
            <p:ph idx="1"/>
          </p:nvPr>
        </p:nvSpPr>
        <p:spPr>
          <a:xfrm>
            <a:off x="2786672" y="1833449"/>
            <a:ext cx="6149745" cy="4680672"/>
          </a:xfrm>
        </p:spPr>
        <p:txBody>
          <a:bodyPr>
            <a:normAutofit/>
          </a:bodyPr>
          <a:lstStyle/>
          <a:p>
            <a:pPr>
              <a:buFont typeface="+mj-lt"/>
              <a:buAutoNum type="arabicPeriod"/>
            </a:pPr>
            <a:r>
              <a:rPr lang="en-US" sz="2000" b="1" dirty="0"/>
              <a:t> Are clinical co-lectures in Microbiology &amp; Immunology correlated with increased performance on summative assessments in an Optometry course?</a:t>
            </a:r>
          </a:p>
          <a:p>
            <a:pPr>
              <a:buFont typeface="+mj-lt"/>
              <a:buAutoNum type="arabicPeriod"/>
            </a:pPr>
            <a:endParaRPr lang="en-US" sz="2000" b="1" dirty="0"/>
          </a:p>
          <a:p>
            <a:pPr>
              <a:buFont typeface="+mj-lt"/>
              <a:buAutoNum type="arabicPeriod"/>
            </a:pPr>
            <a:r>
              <a:rPr lang="en-US" sz="2000" b="1" dirty="0"/>
              <a:t> Do Optometry students perceive clinical co-lectures in Microbiology &amp; Immunology as helpful and relevant?</a:t>
            </a:r>
          </a:p>
          <a:p>
            <a:pPr marL="0" indent="0">
              <a:buNone/>
            </a:pPr>
            <a:endParaRPr lang="en-US" sz="2000" b="1" dirty="0"/>
          </a:p>
          <a:p>
            <a:endParaRPr lang="en-US" sz="2000" dirty="0"/>
          </a:p>
        </p:txBody>
      </p:sp>
      <p:sp>
        <p:nvSpPr>
          <p:cNvPr id="9" name="Title 8">
            <a:extLst>
              <a:ext uri="{FF2B5EF4-FFF2-40B4-BE49-F238E27FC236}">
                <a16:creationId xmlns:a16="http://schemas.microsoft.com/office/drawing/2014/main" id="{32782D1B-C7BE-C298-91BF-ECF9C1E9DAEC}"/>
              </a:ext>
            </a:extLst>
          </p:cNvPr>
          <p:cNvSpPr>
            <a:spLocks noGrp="1"/>
          </p:cNvSpPr>
          <p:nvPr>
            <p:ph type="title"/>
          </p:nvPr>
        </p:nvSpPr>
        <p:spPr/>
        <p:txBody>
          <a:bodyPr/>
          <a:lstStyle/>
          <a:p>
            <a:pPr algn="ctr"/>
            <a:r>
              <a:rPr lang="en-US" dirty="0"/>
              <a:t>Questions</a:t>
            </a:r>
          </a:p>
        </p:txBody>
      </p:sp>
      <p:sp>
        <p:nvSpPr>
          <p:cNvPr id="2" name="Rectangle 1">
            <a:extLst>
              <a:ext uri="{FF2B5EF4-FFF2-40B4-BE49-F238E27FC236}">
                <a16:creationId xmlns:a16="http://schemas.microsoft.com/office/drawing/2014/main" id="{E3C4C42D-FD69-7BC2-E268-2496AA5B3948}"/>
              </a:ext>
            </a:extLst>
          </p:cNvPr>
          <p:cNvSpPr/>
          <p:nvPr/>
        </p:nvSpPr>
        <p:spPr>
          <a:xfrm rot="1585551">
            <a:off x="9478401" y="3180817"/>
            <a:ext cx="2033598" cy="1446550"/>
          </a:xfrm>
          <a:prstGeom prst="rect">
            <a:avLst/>
          </a:prstGeom>
          <a:solidFill>
            <a:schemeClr val="accent1"/>
          </a:solidFill>
          <a:ln>
            <a:solidFill>
              <a:schemeClr val="accent1"/>
            </a:solidFill>
          </a:ln>
        </p:spPr>
        <p:txBody>
          <a:bodyPr wrap="square" lIns="91440" tIns="45720" rIns="91440" bIns="45720">
            <a:spAutoFit/>
          </a:bodyPr>
          <a:lstStyle/>
          <a:p>
            <a:pPr algn="ctr"/>
            <a:r>
              <a:rPr lang="en-US" sz="88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
        <p:nvSpPr>
          <p:cNvPr id="3" name="Rectangle 2">
            <a:extLst>
              <a:ext uri="{FF2B5EF4-FFF2-40B4-BE49-F238E27FC236}">
                <a16:creationId xmlns:a16="http://schemas.microsoft.com/office/drawing/2014/main" id="{CBDDBDA8-1C7E-42E3-99BF-D0C7EADEF303}"/>
              </a:ext>
            </a:extLst>
          </p:cNvPr>
          <p:cNvSpPr/>
          <p:nvPr/>
        </p:nvSpPr>
        <p:spPr>
          <a:xfrm rot="20888481">
            <a:off x="299800" y="4281034"/>
            <a:ext cx="2033598" cy="1446550"/>
          </a:xfrm>
          <a:prstGeom prst="rect">
            <a:avLst/>
          </a:prstGeom>
          <a:solidFill>
            <a:schemeClr val="accent1"/>
          </a:solidFill>
          <a:ln>
            <a:solidFill>
              <a:schemeClr val="accent1"/>
            </a:solidFill>
          </a:ln>
        </p:spPr>
        <p:txBody>
          <a:bodyPr wrap="square" lIns="91440" tIns="45720" rIns="91440" bIns="45720">
            <a:spAutoFit/>
          </a:bodyPr>
          <a:lstStyle/>
          <a:p>
            <a:pPr algn="ctr"/>
            <a:r>
              <a:rPr lang="en-US" sz="88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Tree>
    <p:extLst>
      <p:ext uri="{BB962C8B-B14F-4D97-AF65-F5344CB8AC3E}">
        <p14:creationId xmlns:p14="http://schemas.microsoft.com/office/powerpoint/2010/main" val="548789466"/>
      </p:ext>
    </p:extLst>
  </p:cSld>
  <p:clrMapOvr>
    <a:masterClrMapping/>
  </p:clrMapOvr>
</p:sld>
</file>

<file path=ppt/theme/theme1.xml><?xml version="1.0" encoding="utf-8"?>
<a:theme xmlns:a="http://schemas.openxmlformats.org/drawingml/2006/main" name="Title, Section, and Blank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ther Layou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766</Words>
  <Application>Microsoft Office PowerPoint</Application>
  <PresentationFormat>Widescreen</PresentationFormat>
  <Paragraphs>88</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Helvetica Neue</vt:lpstr>
      <vt:lpstr>Montserrat</vt:lpstr>
      <vt:lpstr>Title, Section, and Blank Slides</vt:lpstr>
      <vt:lpstr>Other Layouts</vt:lpstr>
      <vt:lpstr>Impact of Clinically Centered Microbiology and Immunology Coursework on Student Perceptions and Learning Outcomes</vt:lpstr>
      <vt:lpstr>Disclosures</vt:lpstr>
      <vt:lpstr>Lots of reasons for Optometrists to study Microbiology &amp; Immunology</vt:lpstr>
      <vt:lpstr>Students’ previous experience with Microbiology &amp; Immunology</vt:lpstr>
      <vt:lpstr>Problem</vt:lpstr>
      <vt:lpstr>Interdisciplinary &amp; Interprofessional Collaboration!</vt:lpstr>
      <vt:lpstr>Review of Optometry Education Literature</vt:lpstr>
      <vt:lpstr>Vertical integration of optometry Microbiology &amp; Immunology</vt:lpstr>
      <vt:lpstr>Questions</vt:lpstr>
      <vt:lpstr>Study Setup</vt:lpstr>
      <vt:lpstr>Assessments</vt:lpstr>
      <vt:lpstr>Increased clinical case understanding increased performance</vt:lpstr>
      <vt:lpstr>PowerPoint Presentation</vt:lpstr>
      <vt:lpstr>Student Perceptions</vt:lpstr>
      <vt:lpstr>Student Perceptions</vt:lpstr>
      <vt:lpstr>Conclusions</vt:lpstr>
      <vt:lpstr>Any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Merritt</dc:creator>
  <cp:lastModifiedBy>Joshua Costin</cp:lastModifiedBy>
  <cp:revision>2</cp:revision>
  <dcterms:created xsi:type="dcterms:W3CDTF">2022-11-29T18:49:14Z</dcterms:created>
  <dcterms:modified xsi:type="dcterms:W3CDTF">2023-04-04T21:04:03Z</dcterms:modified>
</cp:coreProperties>
</file>