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75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F52067-B706-452C-9C10-9D9F2B3E0D62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9453AB-EA8F-4830-A254-7BDB5E4CDAA1}">
      <dgm:prSet phldrT="[Text]"/>
      <dgm:spPr/>
      <dgm:t>
        <a:bodyPr/>
        <a:lstStyle/>
        <a:p>
          <a:r>
            <a:rPr lang="en-US" dirty="0" smtClean="0"/>
            <a:t>Dissertation Student</a:t>
          </a:r>
          <a:endParaRPr lang="en-US" dirty="0"/>
        </a:p>
      </dgm:t>
    </dgm:pt>
    <dgm:pt modelId="{FF7A7200-51CE-4F82-A785-15AC94E34BE3}" type="parTrans" cxnId="{87D2AE91-39FC-4497-B5E7-56663D8F36AF}">
      <dgm:prSet/>
      <dgm:spPr/>
      <dgm:t>
        <a:bodyPr/>
        <a:lstStyle/>
        <a:p>
          <a:endParaRPr lang="en-US"/>
        </a:p>
      </dgm:t>
    </dgm:pt>
    <dgm:pt modelId="{B5FB0D82-A9AE-4989-BD21-BA09F9AF3A70}" type="sibTrans" cxnId="{87D2AE91-39FC-4497-B5E7-56663D8F36AF}">
      <dgm:prSet/>
      <dgm:spPr/>
      <dgm:t>
        <a:bodyPr/>
        <a:lstStyle/>
        <a:p>
          <a:endParaRPr lang="en-US"/>
        </a:p>
      </dgm:t>
    </dgm:pt>
    <dgm:pt modelId="{B46423C8-A733-43BC-BE02-65442974C62B}">
      <dgm:prSet phldrT="[Text]"/>
      <dgm:spPr/>
      <dgm:t>
        <a:bodyPr/>
        <a:lstStyle/>
        <a:p>
          <a:r>
            <a:rPr lang="en-US" dirty="0" smtClean="0"/>
            <a:t>Dissertation Member</a:t>
          </a:r>
          <a:endParaRPr lang="en-US" dirty="0"/>
        </a:p>
      </dgm:t>
    </dgm:pt>
    <dgm:pt modelId="{5EB9DC3F-FDD3-44A3-9DEE-501B4573C54D}" type="parTrans" cxnId="{D1709B27-92C0-47E0-9B0F-509C5FFBECB5}">
      <dgm:prSet/>
      <dgm:spPr/>
      <dgm:t>
        <a:bodyPr/>
        <a:lstStyle/>
        <a:p>
          <a:endParaRPr lang="en-US"/>
        </a:p>
      </dgm:t>
    </dgm:pt>
    <dgm:pt modelId="{D0BCCAF5-90AC-4EEA-B195-F308ED850DE7}" type="sibTrans" cxnId="{D1709B27-92C0-47E0-9B0F-509C5FFBECB5}">
      <dgm:prSet/>
      <dgm:spPr/>
      <dgm:t>
        <a:bodyPr/>
        <a:lstStyle/>
        <a:p>
          <a:endParaRPr lang="en-US"/>
        </a:p>
      </dgm:t>
    </dgm:pt>
    <dgm:pt modelId="{DA5A8368-52DA-497F-BD5C-AB5E3195B160}">
      <dgm:prSet phldrT="[Text]"/>
      <dgm:spPr/>
      <dgm:t>
        <a:bodyPr/>
        <a:lstStyle/>
        <a:p>
          <a:r>
            <a:rPr lang="en-US" dirty="0" smtClean="0"/>
            <a:t>Dissertation Chair</a:t>
          </a:r>
          <a:endParaRPr lang="en-US" dirty="0"/>
        </a:p>
      </dgm:t>
    </dgm:pt>
    <dgm:pt modelId="{CE816413-B34C-4973-AE87-6FEDF72F1B22}" type="parTrans" cxnId="{ED56D05F-95FB-471C-9A9B-06A29A7F6C46}">
      <dgm:prSet/>
      <dgm:spPr/>
      <dgm:t>
        <a:bodyPr/>
        <a:lstStyle/>
        <a:p>
          <a:endParaRPr lang="en-US"/>
        </a:p>
      </dgm:t>
    </dgm:pt>
    <dgm:pt modelId="{06FB965C-1EA2-4970-8BA8-B1ED2F1F9231}" type="sibTrans" cxnId="{ED56D05F-95FB-471C-9A9B-06A29A7F6C46}">
      <dgm:prSet/>
      <dgm:spPr/>
      <dgm:t>
        <a:bodyPr/>
        <a:lstStyle/>
        <a:p>
          <a:endParaRPr lang="en-US"/>
        </a:p>
      </dgm:t>
    </dgm:pt>
    <dgm:pt modelId="{F3C82DAE-6488-4B15-A480-43E2ED5C29E5}" type="pres">
      <dgm:prSet presAssocID="{05F52067-B706-452C-9C10-9D9F2B3E0D6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9276A0-DDB8-40A8-8A15-3379D2A3D582}" type="pres">
      <dgm:prSet presAssocID="{CC9453AB-EA8F-4830-A254-7BDB5E4CDAA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3557C9-A186-4EF3-B8E7-0A9F788592CE}" type="pres">
      <dgm:prSet presAssocID="{B5FB0D82-A9AE-4989-BD21-BA09F9AF3A70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147B80F-35C4-4EB1-A933-CE8C38FFE17A}" type="pres">
      <dgm:prSet presAssocID="{B5FB0D82-A9AE-4989-BD21-BA09F9AF3A70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B0C0FE86-7D36-4191-829C-B5615D42DD97}" type="pres">
      <dgm:prSet presAssocID="{B46423C8-A733-43BC-BE02-65442974C62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B84238-86F8-44C8-84DB-8159230AF353}" type="pres">
      <dgm:prSet presAssocID="{D0BCCAF5-90AC-4EEA-B195-F308ED850DE7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E7E0B-1AC7-4257-B43A-C09DAE97261F}" type="pres">
      <dgm:prSet presAssocID="{D0BCCAF5-90AC-4EEA-B195-F308ED850DE7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B8746861-3EC1-4B06-ADD1-4A57C0637E12}" type="pres">
      <dgm:prSet presAssocID="{DA5A8368-52DA-497F-BD5C-AB5E3195B16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B36E48-7C80-4DB6-AFC9-6C8B3A84FF05}" type="pres">
      <dgm:prSet presAssocID="{06FB965C-1EA2-4970-8BA8-B1ED2F1F9231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2F1F42D-401B-4DDF-AC78-F00942764A8A}" type="pres">
      <dgm:prSet presAssocID="{06FB965C-1EA2-4970-8BA8-B1ED2F1F9231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A5FADBCB-CD58-4E60-91C8-D1374C8176F9}" type="presOf" srcId="{05F52067-B706-452C-9C10-9D9F2B3E0D62}" destId="{F3C82DAE-6488-4B15-A480-43E2ED5C29E5}" srcOrd="0" destOrd="0" presId="urn:microsoft.com/office/officeart/2005/8/layout/cycle7"/>
    <dgm:cxn modelId="{18C6394F-4B6E-475B-998A-3F8301A3314A}" type="presOf" srcId="{CC9453AB-EA8F-4830-A254-7BDB5E4CDAA1}" destId="{539276A0-DDB8-40A8-8A15-3379D2A3D582}" srcOrd="0" destOrd="0" presId="urn:microsoft.com/office/officeart/2005/8/layout/cycle7"/>
    <dgm:cxn modelId="{5684D098-9E2E-43D9-86FB-DDF083A74647}" type="presOf" srcId="{DA5A8368-52DA-497F-BD5C-AB5E3195B160}" destId="{B8746861-3EC1-4B06-ADD1-4A57C0637E12}" srcOrd="0" destOrd="0" presId="urn:microsoft.com/office/officeart/2005/8/layout/cycle7"/>
    <dgm:cxn modelId="{D1709B27-92C0-47E0-9B0F-509C5FFBECB5}" srcId="{05F52067-B706-452C-9C10-9D9F2B3E0D62}" destId="{B46423C8-A733-43BC-BE02-65442974C62B}" srcOrd="1" destOrd="0" parTransId="{5EB9DC3F-FDD3-44A3-9DEE-501B4573C54D}" sibTransId="{D0BCCAF5-90AC-4EEA-B195-F308ED850DE7}"/>
    <dgm:cxn modelId="{E35D2268-8824-46D7-BD04-EB24ACB00B0B}" type="presOf" srcId="{06FB965C-1EA2-4970-8BA8-B1ED2F1F9231}" destId="{9CB36E48-7C80-4DB6-AFC9-6C8B3A84FF05}" srcOrd="0" destOrd="0" presId="urn:microsoft.com/office/officeart/2005/8/layout/cycle7"/>
    <dgm:cxn modelId="{98406261-0FE6-4B5F-A12E-9148045D5D10}" type="presOf" srcId="{B5FB0D82-A9AE-4989-BD21-BA09F9AF3A70}" destId="{2147B80F-35C4-4EB1-A933-CE8C38FFE17A}" srcOrd="1" destOrd="0" presId="urn:microsoft.com/office/officeart/2005/8/layout/cycle7"/>
    <dgm:cxn modelId="{955E2530-3312-4195-B178-F2D976ABF6E2}" type="presOf" srcId="{06FB965C-1EA2-4970-8BA8-B1ED2F1F9231}" destId="{82F1F42D-401B-4DDF-AC78-F00942764A8A}" srcOrd="1" destOrd="0" presId="urn:microsoft.com/office/officeart/2005/8/layout/cycle7"/>
    <dgm:cxn modelId="{ED56D05F-95FB-471C-9A9B-06A29A7F6C46}" srcId="{05F52067-B706-452C-9C10-9D9F2B3E0D62}" destId="{DA5A8368-52DA-497F-BD5C-AB5E3195B160}" srcOrd="2" destOrd="0" parTransId="{CE816413-B34C-4973-AE87-6FEDF72F1B22}" sibTransId="{06FB965C-1EA2-4970-8BA8-B1ED2F1F9231}"/>
    <dgm:cxn modelId="{8AACF5C3-D499-4696-905C-0F2FAB21C737}" type="presOf" srcId="{B46423C8-A733-43BC-BE02-65442974C62B}" destId="{B0C0FE86-7D36-4191-829C-B5615D42DD97}" srcOrd="0" destOrd="0" presId="urn:microsoft.com/office/officeart/2005/8/layout/cycle7"/>
    <dgm:cxn modelId="{87D2AE91-39FC-4497-B5E7-56663D8F36AF}" srcId="{05F52067-B706-452C-9C10-9D9F2B3E0D62}" destId="{CC9453AB-EA8F-4830-A254-7BDB5E4CDAA1}" srcOrd="0" destOrd="0" parTransId="{FF7A7200-51CE-4F82-A785-15AC94E34BE3}" sibTransId="{B5FB0D82-A9AE-4989-BD21-BA09F9AF3A70}"/>
    <dgm:cxn modelId="{148BC8F9-BECC-4C56-9E84-026567EA00C6}" type="presOf" srcId="{D0BCCAF5-90AC-4EEA-B195-F308ED850DE7}" destId="{13B84238-86F8-44C8-84DB-8159230AF353}" srcOrd="0" destOrd="0" presId="urn:microsoft.com/office/officeart/2005/8/layout/cycle7"/>
    <dgm:cxn modelId="{F66F65A5-09F5-4064-86AC-A0A9332CA56F}" type="presOf" srcId="{D0BCCAF5-90AC-4EEA-B195-F308ED850DE7}" destId="{F01E7E0B-1AC7-4257-B43A-C09DAE97261F}" srcOrd="1" destOrd="0" presId="urn:microsoft.com/office/officeart/2005/8/layout/cycle7"/>
    <dgm:cxn modelId="{2BC2B45A-05D8-4070-9299-9BD8A41A6262}" type="presOf" srcId="{B5FB0D82-A9AE-4989-BD21-BA09F9AF3A70}" destId="{E63557C9-A186-4EF3-B8E7-0A9F788592CE}" srcOrd="0" destOrd="0" presId="urn:microsoft.com/office/officeart/2005/8/layout/cycle7"/>
    <dgm:cxn modelId="{EEB935B4-6FD6-4167-8578-EF4ACCFCA4DD}" type="presParOf" srcId="{F3C82DAE-6488-4B15-A480-43E2ED5C29E5}" destId="{539276A0-DDB8-40A8-8A15-3379D2A3D582}" srcOrd="0" destOrd="0" presId="urn:microsoft.com/office/officeart/2005/8/layout/cycle7"/>
    <dgm:cxn modelId="{35D6DF74-217E-40EC-B5FF-C976ACB430DE}" type="presParOf" srcId="{F3C82DAE-6488-4B15-A480-43E2ED5C29E5}" destId="{E63557C9-A186-4EF3-B8E7-0A9F788592CE}" srcOrd="1" destOrd="0" presId="urn:microsoft.com/office/officeart/2005/8/layout/cycle7"/>
    <dgm:cxn modelId="{4088FC35-D8AE-4C03-B282-BCAB12ACC6FF}" type="presParOf" srcId="{E63557C9-A186-4EF3-B8E7-0A9F788592CE}" destId="{2147B80F-35C4-4EB1-A933-CE8C38FFE17A}" srcOrd="0" destOrd="0" presId="urn:microsoft.com/office/officeart/2005/8/layout/cycle7"/>
    <dgm:cxn modelId="{168931E0-8374-48E6-A928-253F493436A1}" type="presParOf" srcId="{F3C82DAE-6488-4B15-A480-43E2ED5C29E5}" destId="{B0C0FE86-7D36-4191-829C-B5615D42DD97}" srcOrd="2" destOrd="0" presId="urn:microsoft.com/office/officeart/2005/8/layout/cycle7"/>
    <dgm:cxn modelId="{1A35E8E0-1F93-40AA-B70C-1FF28DAC604B}" type="presParOf" srcId="{F3C82DAE-6488-4B15-A480-43E2ED5C29E5}" destId="{13B84238-86F8-44C8-84DB-8159230AF353}" srcOrd="3" destOrd="0" presId="urn:microsoft.com/office/officeart/2005/8/layout/cycle7"/>
    <dgm:cxn modelId="{2F007683-54B6-4AC5-89A6-40336C25AEBB}" type="presParOf" srcId="{13B84238-86F8-44C8-84DB-8159230AF353}" destId="{F01E7E0B-1AC7-4257-B43A-C09DAE97261F}" srcOrd="0" destOrd="0" presId="urn:microsoft.com/office/officeart/2005/8/layout/cycle7"/>
    <dgm:cxn modelId="{49D3CD53-114F-4E97-9185-15517B87BE6C}" type="presParOf" srcId="{F3C82DAE-6488-4B15-A480-43E2ED5C29E5}" destId="{B8746861-3EC1-4B06-ADD1-4A57C0637E12}" srcOrd="4" destOrd="0" presId="urn:microsoft.com/office/officeart/2005/8/layout/cycle7"/>
    <dgm:cxn modelId="{42A51438-3BA8-42BD-AB40-A12B210C94A1}" type="presParOf" srcId="{F3C82DAE-6488-4B15-A480-43E2ED5C29E5}" destId="{9CB36E48-7C80-4DB6-AFC9-6C8B3A84FF05}" srcOrd="5" destOrd="0" presId="urn:microsoft.com/office/officeart/2005/8/layout/cycle7"/>
    <dgm:cxn modelId="{FBF4963A-30BA-4B41-9A19-4CBAC6E908D1}" type="presParOf" srcId="{9CB36E48-7C80-4DB6-AFC9-6C8B3A84FF05}" destId="{82F1F42D-401B-4DDF-AC78-F00942764A8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FBD5D1-D94D-454E-9598-EFE00CB6B438}" type="doc">
      <dgm:prSet loTypeId="urn:microsoft.com/office/officeart/2008/layout/IncreasingCircl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9CE9C4-2183-41FD-80C4-DA9230BAFF48}">
      <dgm:prSet phldrT="[Text]"/>
      <dgm:spPr/>
      <dgm:t>
        <a:bodyPr/>
        <a:lstStyle/>
        <a:p>
          <a:r>
            <a:rPr lang="en-US" dirty="0" smtClean="0"/>
            <a:t>STUDENT</a:t>
          </a:r>
          <a:endParaRPr lang="en-US" dirty="0"/>
        </a:p>
      </dgm:t>
    </dgm:pt>
    <dgm:pt modelId="{EB110601-4FE5-4BA2-8976-E430B25799D9}" type="parTrans" cxnId="{BC1AFA15-F9F2-4479-A7DC-C7D65EAACA62}">
      <dgm:prSet/>
      <dgm:spPr/>
      <dgm:t>
        <a:bodyPr/>
        <a:lstStyle/>
        <a:p>
          <a:endParaRPr lang="en-US"/>
        </a:p>
      </dgm:t>
    </dgm:pt>
    <dgm:pt modelId="{C2028D21-3351-4EF0-A829-625576453B59}" type="sibTrans" cxnId="{BC1AFA15-F9F2-4479-A7DC-C7D65EAACA62}">
      <dgm:prSet/>
      <dgm:spPr/>
      <dgm:t>
        <a:bodyPr/>
        <a:lstStyle/>
        <a:p>
          <a:endParaRPr lang="en-US"/>
        </a:p>
      </dgm:t>
    </dgm:pt>
    <dgm:pt modelId="{A1B60B6C-9016-4427-878C-1AB87E3880BC}">
      <dgm:prSet phldrT="[Text]"/>
      <dgm:spPr/>
      <dgm:t>
        <a:bodyPr/>
        <a:lstStyle/>
        <a:p>
          <a:r>
            <a:rPr lang="en-US" dirty="0" smtClean="0"/>
            <a:t>?</a:t>
          </a:r>
          <a:endParaRPr lang="en-US" dirty="0"/>
        </a:p>
      </dgm:t>
    </dgm:pt>
    <dgm:pt modelId="{D9C8B05B-51C7-4E7F-A143-B47F43AAFE8C}" type="parTrans" cxnId="{9D3CACFB-FBF0-42A5-802A-0085CDFB89AD}">
      <dgm:prSet/>
      <dgm:spPr/>
      <dgm:t>
        <a:bodyPr/>
        <a:lstStyle/>
        <a:p>
          <a:endParaRPr lang="en-US"/>
        </a:p>
      </dgm:t>
    </dgm:pt>
    <dgm:pt modelId="{06D4D598-A050-4B19-8D73-8FF17D317BB4}" type="sibTrans" cxnId="{9D3CACFB-FBF0-42A5-802A-0085CDFB89AD}">
      <dgm:prSet/>
      <dgm:spPr/>
      <dgm:t>
        <a:bodyPr/>
        <a:lstStyle/>
        <a:p>
          <a:endParaRPr lang="en-US"/>
        </a:p>
      </dgm:t>
    </dgm:pt>
    <dgm:pt modelId="{1CFBDE20-8143-439D-AA18-30446DE3A831}">
      <dgm:prSet phldrT="[Text]"/>
      <dgm:spPr/>
      <dgm:t>
        <a:bodyPr/>
        <a:lstStyle/>
        <a:p>
          <a:r>
            <a:rPr lang="en-US" dirty="0" smtClean="0"/>
            <a:t>CHAIR</a:t>
          </a:r>
          <a:endParaRPr lang="en-US" dirty="0"/>
        </a:p>
      </dgm:t>
    </dgm:pt>
    <dgm:pt modelId="{406A8D82-5D15-465E-BD89-E8D05D35B1DA}" type="parTrans" cxnId="{A35CF51D-1AAC-44AF-8700-474605E46EFC}">
      <dgm:prSet/>
      <dgm:spPr/>
      <dgm:t>
        <a:bodyPr/>
        <a:lstStyle/>
        <a:p>
          <a:endParaRPr lang="en-US"/>
        </a:p>
      </dgm:t>
    </dgm:pt>
    <dgm:pt modelId="{713BEA27-3EA4-421B-9356-C818A670E02F}" type="sibTrans" cxnId="{A35CF51D-1AAC-44AF-8700-474605E46EFC}">
      <dgm:prSet/>
      <dgm:spPr/>
      <dgm:t>
        <a:bodyPr/>
        <a:lstStyle/>
        <a:p>
          <a:endParaRPr lang="en-US"/>
        </a:p>
      </dgm:t>
    </dgm:pt>
    <dgm:pt modelId="{538AD93A-24F8-411E-8365-197D2F5030DF}">
      <dgm:prSet phldrT="[Text]"/>
      <dgm:spPr/>
      <dgm:t>
        <a:bodyPr/>
        <a:lstStyle/>
        <a:p>
          <a:r>
            <a:rPr lang="en-US" dirty="0" smtClean="0"/>
            <a:t>?</a:t>
          </a:r>
          <a:endParaRPr lang="en-US" dirty="0"/>
        </a:p>
      </dgm:t>
    </dgm:pt>
    <dgm:pt modelId="{194FD68D-69E0-407C-9613-8A82BF61AE6D}" type="parTrans" cxnId="{AE249C40-609E-4953-81B3-4094DF8089D8}">
      <dgm:prSet/>
      <dgm:spPr/>
      <dgm:t>
        <a:bodyPr/>
        <a:lstStyle/>
        <a:p>
          <a:endParaRPr lang="en-US"/>
        </a:p>
      </dgm:t>
    </dgm:pt>
    <dgm:pt modelId="{B1054412-49EA-4A4C-B4E3-0F27A7628303}" type="sibTrans" cxnId="{AE249C40-609E-4953-81B3-4094DF8089D8}">
      <dgm:prSet/>
      <dgm:spPr/>
      <dgm:t>
        <a:bodyPr/>
        <a:lstStyle/>
        <a:p>
          <a:endParaRPr lang="en-US"/>
        </a:p>
      </dgm:t>
    </dgm:pt>
    <dgm:pt modelId="{2B8A163F-4175-4F11-998D-DCE200A1EFAF}">
      <dgm:prSet phldrT="[Text]"/>
      <dgm:spPr/>
      <dgm:t>
        <a:bodyPr/>
        <a:lstStyle/>
        <a:p>
          <a:r>
            <a:rPr lang="en-US" dirty="0" smtClean="0"/>
            <a:t>MEMBER</a:t>
          </a:r>
          <a:endParaRPr lang="en-US" dirty="0"/>
        </a:p>
      </dgm:t>
    </dgm:pt>
    <dgm:pt modelId="{8E307D63-4B05-4C97-BDB9-166543BAC697}" type="parTrans" cxnId="{F65D62FD-EFFE-485E-953E-92F9A58EC7FB}">
      <dgm:prSet/>
      <dgm:spPr/>
      <dgm:t>
        <a:bodyPr/>
        <a:lstStyle/>
        <a:p>
          <a:endParaRPr lang="en-US"/>
        </a:p>
      </dgm:t>
    </dgm:pt>
    <dgm:pt modelId="{161E7238-7FD2-47A4-ADCB-A8FFA1A954A1}" type="sibTrans" cxnId="{F65D62FD-EFFE-485E-953E-92F9A58EC7FB}">
      <dgm:prSet/>
      <dgm:spPr/>
      <dgm:t>
        <a:bodyPr/>
        <a:lstStyle/>
        <a:p>
          <a:endParaRPr lang="en-US"/>
        </a:p>
      </dgm:t>
    </dgm:pt>
    <dgm:pt modelId="{7680451E-B23D-4C78-8065-156C0674FF1F}">
      <dgm:prSet phldrT="[Text]"/>
      <dgm:spPr/>
      <dgm:t>
        <a:bodyPr/>
        <a:lstStyle/>
        <a:p>
          <a:r>
            <a:rPr lang="en-US" dirty="0" smtClean="0"/>
            <a:t>?</a:t>
          </a:r>
          <a:endParaRPr lang="en-US" dirty="0"/>
        </a:p>
      </dgm:t>
    </dgm:pt>
    <dgm:pt modelId="{5C721D5C-9493-4F00-8095-728F4D379BA2}" type="parTrans" cxnId="{839424F5-CD76-4E24-8FD4-48A396A8FAE7}">
      <dgm:prSet/>
      <dgm:spPr/>
      <dgm:t>
        <a:bodyPr/>
        <a:lstStyle/>
        <a:p>
          <a:endParaRPr lang="en-US"/>
        </a:p>
      </dgm:t>
    </dgm:pt>
    <dgm:pt modelId="{5A0BA2FA-D4CC-4A04-A032-CB2C6799FC91}" type="sibTrans" cxnId="{839424F5-CD76-4E24-8FD4-48A396A8FAE7}">
      <dgm:prSet/>
      <dgm:spPr/>
      <dgm:t>
        <a:bodyPr/>
        <a:lstStyle/>
        <a:p>
          <a:endParaRPr lang="en-US"/>
        </a:p>
      </dgm:t>
    </dgm:pt>
    <dgm:pt modelId="{E0BA90C3-1068-4C23-8CDA-2F6016041491}" type="pres">
      <dgm:prSet presAssocID="{B4FBD5D1-D94D-454E-9598-EFE00CB6B438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EB913B0-F3E1-4BA6-9DD1-BAB5DC2954C8}" type="pres">
      <dgm:prSet presAssocID="{BC9CE9C4-2183-41FD-80C4-DA9230BAFF48}" presName="composite" presStyleCnt="0"/>
      <dgm:spPr/>
    </dgm:pt>
    <dgm:pt modelId="{A4293AC3-EE70-4F55-A9C6-6B7E53AFC4F2}" type="pres">
      <dgm:prSet presAssocID="{BC9CE9C4-2183-41FD-80C4-DA9230BAFF48}" presName="BackAccent" presStyleLbl="bgShp" presStyleIdx="0" presStyleCnt="3" custLinFactNeighborY="6391"/>
      <dgm:spPr/>
    </dgm:pt>
    <dgm:pt modelId="{21B0732F-1E46-4AF6-A114-94516BA3FE25}" type="pres">
      <dgm:prSet presAssocID="{BC9CE9C4-2183-41FD-80C4-DA9230BAFF48}" presName="Accent" presStyleLbl="alignNode1" presStyleIdx="0" presStyleCnt="3" custScaleX="731991" custScaleY="589442" custLinFactNeighborX="11239" custLinFactNeighborY="-11239"/>
      <dgm:spPr/>
    </dgm:pt>
    <dgm:pt modelId="{98EEA689-DE48-4623-9A37-B71E2D2B2DE6}" type="pres">
      <dgm:prSet presAssocID="{BC9CE9C4-2183-41FD-80C4-DA9230BAFF48}" presName="Child" presStyleLbl="revTx" presStyleIdx="0" presStyleCnt="6" custScaleX="94131" custScaleY="35904" custLinFactNeighborX="89660" custLinFactNeighborY="256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B0F2C6-55FB-42C2-B700-9CE30E1D2450}" type="pres">
      <dgm:prSet presAssocID="{BC9CE9C4-2183-41FD-80C4-DA9230BAFF48}" presName="Parent" presStyleLbl="revTx" presStyleIdx="1" presStyleCnt="6" custLinFactY="125938" custLinFactNeighborX="-22035" custLinFactNeighborY="2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FA1BC4-AAA2-4C70-A46D-4247CA8CD1D3}" type="pres">
      <dgm:prSet presAssocID="{C2028D21-3351-4EF0-A829-625576453B59}" presName="sibTrans" presStyleCnt="0"/>
      <dgm:spPr/>
    </dgm:pt>
    <dgm:pt modelId="{B1FF2DFC-CAE1-4BA5-BA07-FC456BDF8CF9}" type="pres">
      <dgm:prSet presAssocID="{1CFBDE20-8143-439D-AA18-30446DE3A831}" presName="composite" presStyleCnt="0"/>
      <dgm:spPr/>
    </dgm:pt>
    <dgm:pt modelId="{7D661382-B328-4C92-8007-812BC9E3E69B}" type="pres">
      <dgm:prSet presAssocID="{1CFBDE20-8143-439D-AA18-30446DE3A831}" presName="BackAccent" presStyleLbl="bgShp" presStyleIdx="1" presStyleCnt="3"/>
      <dgm:spPr/>
    </dgm:pt>
    <dgm:pt modelId="{345A0444-3137-4853-B8CA-C8A485BE268F}" type="pres">
      <dgm:prSet presAssocID="{1CFBDE20-8143-439D-AA18-30446DE3A831}" presName="Accent" presStyleLbl="alignNode1" presStyleIdx="1" presStyleCnt="3" custLinFactNeighborX="-2809" custLinFactNeighborY="-3162"/>
      <dgm:spPr/>
    </dgm:pt>
    <dgm:pt modelId="{582C84DA-3814-4B7B-9B57-CD77EFD010E2}" type="pres">
      <dgm:prSet presAssocID="{1CFBDE20-8143-439D-AA18-30446DE3A831}" presName="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546119-A626-4087-AA94-6B39A66B7ADD}" type="pres">
      <dgm:prSet presAssocID="{1CFBDE20-8143-439D-AA18-30446DE3A831}" presName="Parent" presStyleLbl="revTx" presStyleIdx="3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FEA094-D100-475C-8EC7-EB95BDDD55D0}" type="pres">
      <dgm:prSet presAssocID="{713BEA27-3EA4-421B-9356-C818A670E02F}" presName="sibTrans" presStyleCnt="0"/>
      <dgm:spPr/>
    </dgm:pt>
    <dgm:pt modelId="{40E67A3A-22D5-4855-800F-FEFBED0DB46B}" type="pres">
      <dgm:prSet presAssocID="{2B8A163F-4175-4F11-998D-DCE200A1EFAF}" presName="composite" presStyleCnt="0"/>
      <dgm:spPr/>
    </dgm:pt>
    <dgm:pt modelId="{185B41CA-128A-4569-B82A-6E1148035FDE}" type="pres">
      <dgm:prSet presAssocID="{2B8A163F-4175-4F11-998D-DCE200A1EFAF}" presName="BackAccent" presStyleLbl="bgShp" presStyleIdx="2" presStyleCnt="3"/>
      <dgm:spPr/>
    </dgm:pt>
    <dgm:pt modelId="{ED841FCA-1CF7-4E84-B23E-4F88D845CC2B}" type="pres">
      <dgm:prSet presAssocID="{2B8A163F-4175-4F11-998D-DCE200A1EFAF}" presName="Accent" presStyleLbl="alignNode1" presStyleIdx="2" presStyleCnt="3"/>
      <dgm:spPr/>
    </dgm:pt>
    <dgm:pt modelId="{990DA67B-4AE7-4DD8-B4EA-B81FF1DEEACA}" type="pres">
      <dgm:prSet presAssocID="{2B8A163F-4175-4F11-998D-DCE200A1EFAF}" presName="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E5A972-D39D-4CA3-8426-EFF4F7B4648D}" type="pres">
      <dgm:prSet presAssocID="{2B8A163F-4175-4F11-998D-DCE200A1EFAF}" presName="Parent" presStyleLbl="revTx" presStyleIdx="5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450D40-83E4-4A81-8621-24D7911682B1}" type="presOf" srcId="{538AD93A-24F8-411E-8365-197D2F5030DF}" destId="{582C84DA-3814-4B7B-9B57-CD77EFD010E2}" srcOrd="0" destOrd="0" presId="urn:microsoft.com/office/officeart/2008/layout/IncreasingCircleProcess"/>
    <dgm:cxn modelId="{AE249C40-609E-4953-81B3-4094DF8089D8}" srcId="{1CFBDE20-8143-439D-AA18-30446DE3A831}" destId="{538AD93A-24F8-411E-8365-197D2F5030DF}" srcOrd="0" destOrd="0" parTransId="{194FD68D-69E0-407C-9613-8A82BF61AE6D}" sibTransId="{B1054412-49EA-4A4C-B4E3-0F27A7628303}"/>
    <dgm:cxn modelId="{B51E1EAE-C28B-4341-93FD-0F8B35673ED2}" type="presOf" srcId="{BC9CE9C4-2183-41FD-80C4-DA9230BAFF48}" destId="{5AB0F2C6-55FB-42C2-B700-9CE30E1D2450}" srcOrd="0" destOrd="0" presId="urn:microsoft.com/office/officeart/2008/layout/IncreasingCircleProcess"/>
    <dgm:cxn modelId="{A35CF51D-1AAC-44AF-8700-474605E46EFC}" srcId="{B4FBD5D1-D94D-454E-9598-EFE00CB6B438}" destId="{1CFBDE20-8143-439D-AA18-30446DE3A831}" srcOrd="1" destOrd="0" parTransId="{406A8D82-5D15-465E-BD89-E8D05D35B1DA}" sibTransId="{713BEA27-3EA4-421B-9356-C818A670E02F}"/>
    <dgm:cxn modelId="{C5C5B84A-0961-4B75-BDF9-0B1B2D09EC41}" type="presOf" srcId="{A1B60B6C-9016-4427-878C-1AB87E3880BC}" destId="{98EEA689-DE48-4623-9A37-B71E2D2B2DE6}" srcOrd="0" destOrd="0" presId="urn:microsoft.com/office/officeart/2008/layout/IncreasingCircleProcess"/>
    <dgm:cxn modelId="{22301655-3F15-4FF5-B0C3-003462BC2A71}" type="presOf" srcId="{2B8A163F-4175-4F11-998D-DCE200A1EFAF}" destId="{58E5A972-D39D-4CA3-8426-EFF4F7B4648D}" srcOrd="0" destOrd="0" presId="urn:microsoft.com/office/officeart/2008/layout/IncreasingCircleProcess"/>
    <dgm:cxn modelId="{8E5154DF-354F-417B-82B8-7E7C274EB505}" type="presOf" srcId="{1CFBDE20-8143-439D-AA18-30446DE3A831}" destId="{D7546119-A626-4087-AA94-6B39A66B7ADD}" srcOrd="0" destOrd="0" presId="urn:microsoft.com/office/officeart/2008/layout/IncreasingCircleProcess"/>
    <dgm:cxn modelId="{F65D62FD-EFFE-485E-953E-92F9A58EC7FB}" srcId="{B4FBD5D1-D94D-454E-9598-EFE00CB6B438}" destId="{2B8A163F-4175-4F11-998D-DCE200A1EFAF}" srcOrd="2" destOrd="0" parTransId="{8E307D63-4B05-4C97-BDB9-166543BAC697}" sibTransId="{161E7238-7FD2-47A4-ADCB-A8FFA1A954A1}"/>
    <dgm:cxn modelId="{9D3CACFB-FBF0-42A5-802A-0085CDFB89AD}" srcId="{BC9CE9C4-2183-41FD-80C4-DA9230BAFF48}" destId="{A1B60B6C-9016-4427-878C-1AB87E3880BC}" srcOrd="0" destOrd="0" parTransId="{D9C8B05B-51C7-4E7F-A143-B47F43AAFE8C}" sibTransId="{06D4D598-A050-4B19-8D73-8FF17D317BB4}"/>
    <dgm:cxn modelId="{BC1AFA15-F9F2-4479-A7DC-C7D65EAACA62}" srcId="{B4FBD5D1-D94D-454E-9598-EFE00CB6B438}" destId="{BC9CE9C4-2183-41FD-80C4-DA9230BAFF48}" srcOrd="0" destOrd="0" parTransId="{EB110601-4FE5-4BA2-8976-E430B25799D9}" sibTransId="{C2028D21-3351-4EF0-A829-625576453B59}"/>
    <dgm:cxn modelId="{839424F5-CD76-4E24-8FD4-48A396A8FAE7}" srcId="{2B8A163F-4175-4F11-998D-DCE200A1EFAF}" destId="{7680451E-B23D-4C78-8065-156C0674FF1F}" srcOrd="0" destOrd="0" parTransId="{5C721D5C-9493-4F00-8095-728F4D379BA2}" sibTransId="{5A0BA2FA-D4CC-4A04-A032-CB2C6799FC91}"/>
    <dgm:cxn modelId="{87047372-ACE8-4D6E-87EC-A025A214C25A}" type="presOf" srcId="{7680451E-B23D-4C78-8065-156C0674FF1F}" destId="{990DA67B-4AE7-4DD8-B4EA-B81FF1DEEACA}" srcOrd="0" destOrd="0" presId="urn:microsoft.com/office/officeart/2008/layout/IncreasingCircleProcess"/>
    <dgm:cxn modelId="{3B0CCC2B-8965-4C4B-BC7A-FC0CCBA9ED7E}" type="presOf" srcId="{B4FBD5D1-D94D-454E-9598-EFE00CB6B438}" destId="{E0BA90C3-1068-4C23-8CDA-2F6016041491}" srcOrd="0" destOrd="0" presId="urn:microsoft.com/office/officeart/2008/layout/IncreasingCircleProcess"/>
    <dgm:cxn modelId="{D3A45A86-225D-4F06-8A5E-499E7C646136}" type="presParOf" srcId="{E0BA90C3-1068-4C23-8CDA-2F6016041491}" destId="{BEB913B0-F3E1-4BA6-9DD1-BAB5DC2954C8}" srcOrd="0" destOrd="0" presId="urn:microsoft.com/office/officeart/2008/layout/IncreasingCircleProcess"/>
    <dgm:cxn modelId="{B0C4FFA6-1F14-4206-A403-EA34521BB74A}" type="presParOf" srcId="{BEB913B0-F3E1-4BA6-9DD1-BAB5DC2954C8}" destId="{A4293AC3-EE70-4F55-A9C6-6B7E53AFC4F2}" srcOrd="0" destOrd="0" presId="urn:microsoft.com/office/officeart/2008/layout/IncreasingCircleProcess"/>
    <dgm:cxn modelId="{4EE51E16-784A-4401-9C47-82D7DDC90F91}" type="presParOf" srcId="{BEB913B0-F3E1-4BA6-9DD1-BAB5DC2954C8}" destId="{21B0732F-1E46-4AF6-A114-94516BA3FE25}" srcOrd="1" destOrd="0" presId="urn:microsoft.com/office/officeart/2008/layout/IncreasingCircleProcess"/>
    <dgm:cxn modelId="{CBBEC47D-DFD8-41F9-9455-2C886BA1BE0C}" type="presParOf" srcId="{BEB913B0-F3E1-4BA6-9DD1-BAB5DC2954C8}" destId="{98EEA689-DE48-4623-9A37-B71E2D2B2DE6}" srcOrd="2" destOrd="0" presId="urn:microsoft.com/office/officeart/2008/layout/IncreasingCircleProcess"/>
    <dgm:cxn modelId="{8C59D680-784C-40C5-8CA7-BDFA77450198}" type="presParOf" srcId="{BEB913B0-F3E1-4BA6-9DD1-BAB5DC2954C8}" destId="{5AB0F2C6-55FB-42C2-B700-9CE30E1D2450}" srcOrd="3" destOrd="0" presId="urn:microsoft.com/office/officeart/2008/layout/IncreasingCircleProcess"/>
    <dgm:cxn modelId="{C143BCAB-7818-44D2-82F9-C3C950B81487}" type="presParOf" srcId="{E0BA90C3-1068-4C23-8CDA-2F6016041491}" destId="{EDFA1BC4-AAA2-4C70-A46D-4247CA8CD1D3}" srcOrd="1" destOrd="0" presId="urn:microsoft.com/office/officeart/2008/layout/IncreasingCircleProcess"/>
    <dgm:cxn modelId="{DB4BEE70-221E-45E5-BF44-D649972B5CA8}" type="presParOf" srcId="{E0BA90C3-1068-4C23-8CDA-2F6016041491}" destId="{B1FF2DFC-CAE1-4BA5-BA07-FC456BDF8CF9}" srcOrd="2" destOrd="0" presId="urn:microsoft.com/office/officeart/2008/layout/IncreasingCircleProcess"/>
    <dgm:cxn modelId="{6941C83A-F996-4AA3-BA47-9C77F6E65A1B}" type="presParOf" srcId="{B1FF2DFC-CAE1-4BA5-BA07-FC456BDF8CF9}" destId="{7D661382-B328-4C92-8007-812BC9E3E69B}" srcOrd="0" destOrd="0" presId="urn:microsoft.com/office/officeart/2008/layout/IncreasingCircleProcess"/>
    <dgm:cxn modelId="{4310863E-FCF1-4A23-9AE3-A215F0C574BD}" type="presParOf" srcId="{B1FF2DFC-CAE1-4BA5-BA07-FC456BDF8CF9}" destId="{345A0444-3137-4853-B8CA-C8A485BE268F}" srcOrd="1" destOrd="0" presId="urn:microsoft.com/office/officeart/2008/layout/IncreasingCircleProcess"/>
    <dgm:cxn modelId="{FFAC7B7D-47D9-494A-A286-D46D7C75904F}" type="presParOf" srcId="{B1FF2DFC-CAE1-4BA5-BA07-FC456BDF8CF9}" destId="{582C84DA-3814-4B7B-9B57-CD77EFD010E2}" srcOrd="2" destOrd="0" presId="urn:microsoft.com/office/officeart/2008/layout/IncreasingCircleProcess"/>
    <dgm:cxn modelId="{7EFC9BB4-9F9D-419B-92B0-7D9772AE4836}" type="presParOf" srcId="{B1FF2DFC-CAE1-4BA5-BA07-FC456BDF8CF9}" destId="{D7546119-A626-4087-AA94-6B39A66B7ADD}" srcOrd="3" destOrd="0" presId="urn:microsoft.com/office/officeart/2008/layout/IncreasingCircleProcess"/>
    <dgm:cxn modelId="{6AAF6924-1594-42EC-8C23-78620A5201E2}" type="presParOf" srcId="{E0BA90C3-1068-4C23-8CDA-2F6016041491}" destId="{8EFEA094-D100-475C-8EC7-EB95BDDD55D0}" srcOrd="3" destOrd="0" presId="urn:microsoft.com/office/officeart/2008/layout/IncreasingCircleProcess"/>
    <dgm:cxn modelId="{59156065-8DBA-4297-9C0A-E51DEB0851DA}" type="presParOf" srcId="{E0BA90C3-1068-4C23-8CDA-2F6016041491}" destId="{40E67A3A-22D5-4855-800F-FEFBED0DB46B}" srcOrd="4" destOrd="0" presId="urn:microsoft.com/office/officeart/2008/layout/IncreasingCircleProcess"/>
    <dgm:cxn modelId="{20A9BCA1-44D6-41B7-89E8-5E82D703C8F9}" type="presParOf" srcId="{40E67A3A-22D5-4855-800F-FEFBED0DB46B}" destId="{185B41CA-128A-4569-B82A-6E1148035FDE}" srcOrd="0" destOrd="0" presId="urn:microsoft.com/office/officeart/2008/layout/IncreasingCircleProcess"/>
    <dgm:cxn modelId="{1DC01853-14B5-44FE-8804-389D6DC959B0}" type="presParOf" srcId="{40E67A3A-22D5-4855-800F-FEFBED0DB46B}" destId="{ED841FCA-1CF7-4E84-B23E-4F88D845CC2B}" srcOrd="1" destOrd="0" presId="urn:microsoft.com/office/officeart/2008/layout/IncreasingCircleProcess"/>
    <dgm:cxn modelId="{DEBFE6ED-B8EA-44D8-B544-4C4E2EFD6518}" type="presParOf" srcId="{40E67A3A-22D5-4855-800F-FEFBED0DB46B}" destId="{990DA67B-4AE7-4DD8-B4EA-B81FF1DEEACA}" srcOrd="2" destOrd="0" presId="urn:microsoft.com/office/officeart/2008/layout/IncreasingCircleProcess"/>
    <dgm:cxn modelId="{75824E8F-99BB-48F5-B867-2E96B8719AD7}" type="presParOf" srcId="{40E67A3A-22D5-4855-800F-FEFBED0DB46B}" destId="{58E5A972-D39D-4CA3-8426-EFF4F7B4648D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2E068E-2938-408C-9770-2C8A73CC61E5}" type="doc">
      <dgm:prSet loTypeId="urn:microsoft.com/office/officeart/2005/8/layout/pyramid2" loCatId="pyramid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E076E3D-C2D0-468C-A17B-CE7D7C85B530}">
      <dgm:prSet phldrT="[Text]"/>
      <dgm:spPr/>
      <dgm:t>
        <a:bodyPr/>
        <a:lstStyle/>
        <a:p>
          <a:r>
            <a:rPr lang="en-US" b="1" dirty="0" smtClean="0">
              <a:solidFill>
                <a:schemeClr val="accent2"/>
              </a:solidFill>
            </a:rPr>
            <a:t>Concept Paper = Virtual Thought</a:t>
          </a:r>
          <a:endParaRPr lang="en-US" b="1" dirty="0">
            <a:solidFill>
              <a:schemeClr val="accent2"/>
            </a:solidFill>
          </a:endParaRPr>
        </a:p>
      </dgm:t>
    </dgm:pt>
    <dgm:pt modelId="{2DDB1BC8-4796-4DEC-B8E0-C583C9531254}" type="parTrans" cxnId="{3B59BF3C-DA62-4CED-917F-71AD0A53675C}">
      <dgm:prSet/>
      <dgm:spPr/>
      <dgm:t>
        <a:bodyPr/>
        <a:lstStyle/>
        <a:p>
          <a:endParaRPr lang="en-US"/>
        </a:p>
      </dgm:t>
    </dgm:pt>
    <dgm:pt modelId="{C1AED1A2-AFBA-4C58-9C64-EB5A0E0CB361}" type="sibTrans" cxnId="{3B59BF3C-DA62-4CED-917F-71AD0A53675C}">
      <dgm:prSet/>
      <dgm:spPr/>
      <dgm:t>
        <a:bodyPr/>
        <a:lstStyle/>
        <a:p>
          <a:endParaRPr lang="en-US"/>
        </a:p>
      </dgm:t>
    </dgm:pt>
    <dgm:pt modelId="{BC50FF84-7F07-4F34-8FE0-9FF1545DBA54}">
      <dgm:prSet phldrT="[Text]"/>
      <dgm:spPr>
        <a:solidFill>
          <a:schemeClr val="bg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Proposal = Chapters </a:t>
          </a:r>
        </a:p>
        <a:p>
          <a:r>
            <a:rPr 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1-3</a:t>
          </a:r>
          <a:endParaRPr lang="en-US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C62FE8-7CDD-404D-A41D-2C4812AA1BB3}" type="parTrans" cxnId="{1B69FE1D-F6F0-40F8-8DFF-592A498DB10E}">
      <dgm:prSet/>
      <dgm:spPr/>
      <dgm:t>
        <a:bodyPr/>
        <a:lstStyle/>
        <a:p>
          <a:endParaRPr lang="en-US"/>
        </a:p>
      </dgm:t>
    </dgm:pt>
    <dgm:pt modelId="{67FA156E-5729-437D-B70C-0332B2D54FAB}" type="sibTrans" cxnId="{1B69FE1D-F6F0-40F8-8DFF-592A498DB10E}">
      <dgm:prSet/>
      <dgm:spPr/>
      <dgm:t>
        <a:bodyPr/>
        <a:lstStyle/>
        <a:p>
          <a:endParaRPr lang="en-US"/>
        </a:p>
      </dgm:t>
    </dgm:pt>
    <dgm:pt modelId="{6B4E5AD3-73D6-431C-8074-927A1CF88B49}">
      <dgm:prSet phldrT="[Text]"/>
      <dgm:spPr>
        <a:solidFill>
          <a:schemeClr val="bg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IRB Process</a:t>
          </a:r>
          <a:endParaRPr lang="en-US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357F116-5661-4630-BD2C-4EA245ABF250}" type="parTrans" cxnId="{73E1D916-1160-4DE2-9BE0-6D04BA47F5C2}">
      <dgm:prSet/>
      <dgm:spPr/>
      <dgm:t>
        <a:bodyPr/>
        <a:lstStyle/>
        <a:p>
          <a:endParaRPr lang="en-US"/>
        </a:p>
      </dgm:t>
    </dgm:pt>
    <dgm:pt modelId="{9A82AE9A-D8A2-4427-AAAD-2058AB9B3F8D}" type="sibTrans" cxnId="{73E1D916-1160-4DE2-9BE0-6D04BA47F5C2}">
      <dgm:prSet/>
      <dgm:spPr/>
      <dgm:t>
        <a:bodyPr/>
        <a:lstStyle/>
        <a:p>
          <a:endParaRPr lang="en-US"/>
        </a:p>
      </dgm:t>
    </dgm:pt>
    <dgm:pt modelId="{BBE4DD7E-4259-4F3D-B1FB-3CD39A2B04D6}">
      <dgm:prSet phldrT="[Text]"/>
      <dgm:spPr/>
      <dgm:t>
        <a:bodyPr/>
        <a:lstStyle/>
        <a:p>
          <a:r>
            <a:rPr lang="en-US" b="1" dirty="0" smtClean="0">
              <a:solidFill>
                <a:schemeClr val="accent2"/>
              </a:solidFill>
            </a:rPr>
            <a:t>Final Report = Chapters 4 &amp; 5 (revisions to proposal)</a:t>
          </a:r>
          <a:endParaRPr lang="en-US" b="1" dirty="0">
            <a:solidFill>
              <a:schemeClr val="accent2"/>
            </a:solidFill>
          </a:endParaRPr>
        </a:p>
      </dgm:t>
    </dgm:pt>
    <dgm:pt modelId="{1C268AE6-A9C1-4B73-BFC6-1B63A5246526}" type="parTrans" cxnId="{3BB55767-AB55-4551-B79E-AB81C4827A43}">
      <dgm:prSet/>
      <dgm:spPr/>
      <dgm:t>
        <a:bodyPr/>
        <a:lstStyle/>
        <a:p>
          <a:endParaRPr lang="en-US"/>
        </a:p>
      </dgm:t>
    </dgm:pt>
    <dgm:pt modelId="{E9B9CB0F-1B47-46BD-89EC-027AB54ACD62}" type="sibTrans" cxnId="{3BB55767-AB55-4551-B79E-AB81C4827A43}">
      <dgm:prSet/>
      <dgm:spPr/>
      <dgm:t>
        <a:bodyPr/>
        <a:lstStyle/>
        <a:p>
          <a:endParaRPr lang="en-US"/>
        </a:p>
      </dgm:t>
    </dgm:pt>
    <dgm:pt modelId="{D4F9F90A-5C25-45A9-BFAB-1687AE8F4FEB}" type="pres">
      <dgm:prSet presAssocID="{CF2E068E-2938-408C-9770-2C8A73CC61E5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3F2324A1-7FDC-49EB-BDC5-6421F7245291}" type="pres">
      <dgm:prSet presAssocID="{CF2E068E-2938-408C-9770-2C8A73CC61E5}" presName="pyramid" presStyleLbl="node1" presStyleIdx="0" presStyleCnt="1"/>
      <dgm:spPr/>
    </dgm:pt>
    <dgm:pt modelId="{4C5823E8-064C-4CC2-8607-2194A2B55D00}" type="pres">
      <dgm:prSet presAssocID="{CF2E068E-2938-408C-9770-2C8A73CC61E5}" presName="theList" presStyleCnt="0"/>
      <dgm:spPr/>
    </dgm:pt>
    <dgm:pt modelId="{82F0F9D3-594C-4C59-96B0-50CF6BD28C33}" type="pres">
      <dgm:prSet presAssocID="{AE076E3D-C2D0-468C-A17B-CE7D7C85B530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6BC6DE-9D88-4EA3-84C3-79D948A1C3E2}" type="pres">
      <dgm:prSet presAssocID="{AE076E3D-C2D0-468C-A17B-CE7D7C85B530}" presName="aSpace" presStyleCnt="0"/>
      <dgm:spPr/>
    </dgm:pt>
    <dgm:pt modelId="{9322E097-702C-4EE4-9AD0-DD781F43251E}" type="pres">
      <dgm:prSet presAssocID="{BC50FF84-7F07-4F34-8FE0-9FF1545DBA54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758CFD-DE8B-41B2-9DD3-4371878A1D2F}" type="pres">
      <dgm:prSet presAssocID="{BC50FF84-7F07-4F34-8FE0-9FF1545DBA54}" presName="aSpace" presStyleCnt="0"/>
      <dgm:spPr/>
    </dgm:pt>
    <dgm:pt modelId="{70E0A7B1-E9C5-4685-BA4C-7E8FF7E610BE}" type="pres">
      <dgm:prSet presAssocID="{6B4E5AD3-73D6-431C-8074-927A1CF88B49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EB1B0E-D170-4A6E-AC93-D53D58BA8D21}" type="pres">
      <dgm:prSet presAssocID="{6B4E5AD3-73D6-431C-8074-927A1CF88B49}" presName="aSpace" presStyleCnt="0"/>
      <dgm:spPr/>
    </dgm:pt>
    <dgm:pt modelId="{19FCCF04-280F-49CA-9660-74FF7AF540BC}" type="pres">
      <dgm:prSet presAssocID="{BBE4DD7E-4259-4F3D-B1FB-3CD39A2B04D6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841DF7-DDD6-4167-92FD-FA0DA2D9CE39}" type="pres">
      <dgm:prSet presAssocID="{BBE4DD7E-4259-4F3D-B1FB-3CD39A2B04D6}" presName="aSpace" presStyleCnt="0"/>
      <dgm:spPr/>
    </dgm:pt>
  </dgm:ptLst>
  <dgm:cxnLst>
    <dgm:cxn modelId="{90F3C974-30B1-463B-B2E2-5205F0F9B5DC}" type="presOf" srcId="{AE076E3D-C2D0-468C-A17B-CE7D7C85B530}" destId="{82F0F9D3-594C-4C59-96B0-50CF6BD28C33}" srcOrd="0" destOrd="0" presId="urn:microsoft.com/office/officeart/2005/8/layout/pyramid2"/>
    <dgm:cxn modelId="{513EE9B9-E80A-4E0B-AC32-2BF0271E177C}" type="presOf" srcId="{BC50FF84-7F07-4F34-8FE0-9FF1545DBA54}" destId="{9322E097-702C-4EE4-9AD0-DD781F43251E}" srcOrd="0" destOrd="0" presId="urn:microsoft.com/office/officeart/2005/8/layout/pyramid2"/>
    <dgm:cxn modelId="{3BB55767-AB55-4551-B79E-AB81C4827A43}" srcId="{CF2E068E-2938-408C-9770-2C8A73CC61E5}" destId="{BBE4DD7E-4259-4F3D-B1FB-3CD39A2B04D6}" srcOrd="3" destOrd="0" parTransId="{1C268AE6-A9C1-4B73-BFC6-1B63A5246526}" sibTransId="{E9B9CB0F-1B47-46BD-89EC-027AB54ACD62}"/>
    <dgm:cxn modelId="{1B69FE1D-F6F0-40F8-8DFF-592A498DB10E}" srcId="{CF2E068E-2938-408C-9770-2C8A73CC61E5}" destId="{BC50FF84-7F07-4F34-8FE0-9FF1545DBA54}" srcOrd="1" destOrd="0" parTransId="{ADC62FE8-7CDD-404D-A41D-2C4812AA1BB3}" sibTransId="{67FA156E-5729-437D-B70C-0332B2D54FAB}"/>
    <dgm:cxn modelId="{3B59BF3C-DA62-4CED-917F-71AD0A53675C}" srcId="{CF2E068E-2938-408C-9770-2C8A73CC61E5}" destId="{AE076E3D-C2D0-468C-A17B-CE7D7C85B530}" srcOrd="0" destOrd="0" parTransId="{2DDB1BC8-4796-4DEC-B8E0-C583C9531254}" sibTransId="{C1AED1A2-AFBA-4C58-9C64-EB5A0E0CB361}"/>
    <dgm:cxn modelId="{72AD0A98-B016-4A12-BF5F-4BA4F0341D1F}" type="presOf" srcId="{CF2E068E-2938-408C-9770-2C8A73CC61E5}" destId="{D4F9F90A-5C25-45A9-BFAB-1687AE8F4FEB}" srcOrd="0" destOrd="0" presId="urn:microsoft.com/office/officeart/2005/8/layout/pyramid2"/>
    <dgm:cxn modelId="{73E1D916-1160-4DE2-9BE0-6D04BA47F5C2}" srcId="{CF2E068E-2938-408C-9770-2C8A73CC61E5}" destId="{6B4E5AD3-73D6-431C-8074-927A1CF88B49}" srcOrd="2" destOrd="0" parTransId="{6357F116-5661-4630-BD2C-4EA245ABF250}" sibTransId="{9A82AE9A-D8A2-4427-AAAD-2058AB9B3F8D}"/>
    <dgm:cxn modelId="{98ED797A-B834-4835-8E6B-509372028171}" type="presOf" srcId="{BBE4DD7E-4259-4F3D-B1FB-3CD39A2B04D6}" destId="{19FCCF04-280F-49CA-9660-74FF7AF540BC}" srcOrd="0" destOrd="0" presId="urn:microsoft.com/office/officeart/2005/8/layout/pyramid2"/>
    <dgm:cxn modelId="{7EDE80A0-9B01-4657-A2E1-9803000A6B13}" type="presOf" srcId="{6B4E5AD3-73D6-431C-8074-927A1CF88B49}" destId="{70E0A7B1-E9C5-4685-BA4C-7E8FF7E610BE}" srcOrd="0" destOrd="0" presId="urn:microsoft.com/office/officeart/2005/8/layout/pyramid2"/>
    <dgm:cxn modelId="{3F52C93D-1FA7-4802-9B8D-A2AAD5905A19}" type="presParOf" srcId="{D4F9F90A-5C25-45A9-BFAB-1687AE8F4FEB}" destId="{3F2324A1-7FDC-49EB-BDC5-6421F7245291}" srcOrd="0" destOrd="0" presId="urn:microsoft.com/office/officeart/2005/8/layout/pyramid2"/>
    <dgm:cxn modelId="{FFEB763D-FBD1-4FB3-8EA3-A4FF697DAAF0}" type="presParOf" srcId="{D4F9F90A-5C25-45A9-BFAB-1687AE8F4FEB}" destId="{4C5823E8-064C-4CC2-8607-2194A2B55D00}" srcOrd="1" destOrd="0" presId="urn:microsoft.com/office/officeart/2005/8/layout/pyramid2"/>
    <dgm:cxn modelId="{9856AD5F-A66A-4F49-B23C-65AE7AD4A82F}" type="presParOf" srcId="{4C5823E8-064C-4CC2-8607-2194A2B55D00}" destId="{82F0F9D3-594C-4C59-96B0-50CF6BD28C33}" srcOrd="0" destOrd="0" presId="urn:microsoft.com/office/officeart/2005/8/layout/pyramid2"/>
    <dgm:cxn modelId="{539A4094-EC69-4352-B50F-A30A65BF26AE}" type="presParOf" srcId="{4C5823E8-064C-4CC2-8607-2194A2B55D00}" destId="{5B6BC6DE-9D88-4EA3-84C3-79D948A1C3E2}" srcOrd="1" destOrd="0" presId="urn:microsoft.com/office/officeart/2005/8/layout/pyramid2"/>
    <dgm:cxn modelId="{9507411A-B043-4835-BE1B-2E93BCCE4014}" type="presParOf" srcId="{4C5823E8-064C-4CC2-8607-2194A2B55D00}" destId="{9322E097-702C-4EE4-9AD0-DD781F43251E}" srcOrd="2" destOrd="0" presId="urn:microsoft.com/office/officeart/2005/8/layout/pyramid2"/>
    <dgm:cxn modelId="{3961EEE3-6A5E-4982-BFBB-A52DD55B303E}" type="presParOf" srcId="{4C5823E8-064C-4CC2-8607-2194A2B55D00}" destId="{AC758CFD-DE8B-41B2-9DD3-4371878A1D2F}" srcOrd="3" destOrd="0" presId="urn:microsoft.com/office/officeart/2005/8/layout/pyramid2"/>
    <dgm:cxn modelId="{1A3A3D39-B8F0-45EA-B70E-1BB053DA6F7F}" type="presParOf" srcId="{4C5823E8-064C-4CC2-8607-2194A2B55D00}" destId="{70E0A7B1-E9C5-4685-BA4C-7E8FF7E610BE}" srcOrd="4" destOrd="0" presId="urn:microsoft.com/office/officeart/2005/8/layout/pyramid2"/>
    <dgm:cxn modelId="{80432B80-7E9E-43CE-BB77-839FBDABE5E0}" type="presParOf" srcId="{4C5823E8-064C-4CC2-8607-2194A2B55D00}" destId="{E3EB1B0E-D170-4A6E-AC93-D53D58BA8D21}" srcOrd="5" destOrd="0" presId="urn:microsoft.com/office/officeart/2005/8/layout/pyramid2"/>
    <dgm:cxn modelId="{A66FBEEC-4D0B-43F1-B012-ED630F82FB7C}" type="presParOf" srcId="{4C5823E8-064C-4CC2-8607-2194A2B55D00}" destId="{19FCCF04-280F-49CA-9660-74FF7AF540BC}" srcOrd="6" destOrd="0" presId="urn:microsoft.com/office/officeart/2005/8/layout/pyramid2"/>
    <dgm:cxn modelId="{111EC15B-B75D-4CFA-9AD3-B3598C185795}" type="presParOf" srcId="{4C5823E8-064C-4CC2-8607-2194A2B55D00}" destId="{64841DF7-DDD6-4167-92FD-FA0DA2D9CE39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9276A0-DDB8-40A8-8A15-3379D2A3D582}">
      <dsp:nvSpPr>
        <dsp:cNvPr id="0" name=""/>
        <dsp:cNvSpPr/>
      </dsp:nvSpPr>
      <dsp:spPr>
        <a:xfrm>
          <a:off x="3387946" y="1556"/>
          <a:ext cx="2171256" cy="1085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Dissertation Student</a:t>
          </a:r>
          <a:endParaRPr lang="en-US" sz="2700" kern="1200" dirty="0"/>
        </a:p>
      </dsp:txBody>
      <dsp:txXfrm>
        <a:off x="3419743" y="33353"/>
        <a:ext cx="2107662" cy="1022034"/>
      </dsp:txXfrm>
    </dsp:sp>
    <dsp:sp modelId="{E63557C9-A186-4EF3-B8E7-0A9F788592CE}">
      <dsp:nvSpPr>
        <dsp:cNvPr id="0" name=""/>
        <dsp:cNvSpPr/>
      </dsp:nvSpPr>
      <dsp:spPr>
        <a:xfrm rot="3600000">
          <a:off x="4803925" y="1907896"/>
          <a:ext cx="1133138" cy="37996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4917916" y="1983890"/>
        <a:ext cx="905156" cy="227981"/>
      </dsp:txXfrm>
    </dsp:sp>
    <dsp:sp modelId="{B0C0FE86-7D36-4191-829C-B5615D42DD97}">
      <dsp:nvSpPr>
        <dsp:cNvPr id="0" name=""/>
        <dsp:cNvSpPr/>
      </dsp:nvSpPr>
      <dsp:spPr>
        <a:xfrm>
          <a:off x="5181786" y="3108577"/>
          <a:ext cx="2171256" cy="1085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Dissertation Member</a:t>
          </a:r>
          <a:endParaRPr lang="en-US" sz="2700" kern="1200" dirty="0"/>
        </a:p>
      </dsp:txBody>
      <dsp:txXfrm>
        <a:off x="5213583" y="3140374"/>
        <a:ext cx="2107662" cy="1022034"/>
      </dsp:txXfrm>
    </dsp:sp>
    <dsp:sp modelId="{13B84238-86F8-44C8-84DB-8159230AF353}">
      <dsp:nvSpPr>
        <dsp:cNvPr id="0" name=""/>
        <dsp:cNvSpPr/>
      </dsp:nvSpPr>
      <dsp:spPr>
        <a:xfrm rot="10800000">
          <a:off x="3907005" y="3461406"/>
          <a:ext cx="1133138" cy="37996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800000">
        <a:off x="4020996" y="3537400"/>
        <a:ext cx="905156" cy="227981"/>
      </dsp:txXfrm>
    </dsp:sp>
    <dsp:sp modelId="{B8746861-3EC1-4B06-ADD1-4A57C0637E12}">
      <dsp:nvSpPr>
        <dsp:cNvPr id="0" name=""/>
        <dsp:cNvSpPr/>
      </dsp:nvSpPr>
      <dsp:spPr>
        <a:xfrm>
          <a:off x="1594107" y="3108577"/>
          <a:ext cx="2171256" cy="1085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Dissertation Chair</a:t>
          </a:r>
          <a:endParaRPr lang="en-US" sz="2700" kern="1200" dirty="0"/>
        </a:p>
      </dsp:txBody>
      <dsp:txXfrm>
        <a:off x="1625904" y="3140374"/>
        <a:ext cx="2107662" cy="1022034"/>
      </dsp:txXfrm>
    </dsp:sp>
    <dsp:sp modelId="{9CB36E48-7C80-4DB6-AFC9-6C8B3A84FF05}">
      <dsp:nvSpPr>
        <dsp:cNvPr id="0" name=""/>
        <dsp:cNvSpPr/>
      </dsp:nvSpPr>
      <dsp:spPr>
        <a:xfrm rot="18000000">
          <a:off x="3010086" y="1907896"/>
          <a:ext cx="1133138" cy="37996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3124077" y="1983890"/>
        <a:ext cx="905156" cy="2279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293AC3-EE70-4F55-A9C6-6B7E53AFC4F2}">
      <dsp:nvSpPr>
        <dsp:cNvPr id="0" name=""/>
        <dsp:cNvSpPr/>
      </dsp:nvSpPr>
      <dsp:spPr>
        <a:xfrm>
          <a:off x="1259727" y="996086"/>
          <a:ext cx="518342" cy="51834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B0732F-1E46-4AF6-A114-94516BA3FE25}">
      <dsp:nvSpPr>
        <dsp:cNvPr id="0" name=""/>
        <dsp:cNvSpPr/>
      </dsp:nvSpPr>
      <dsp:spPr>
        <a:xfrm>
          <a:off x="47816" y="-46605"/>
          <a:ext cx="3035374" cy="2444261"/>
        </a:xfrm>
        <a:prstGeom prst="chord">
          <a:avLst>
            <a:gd name="adj1" fmla="val 1168272"/>
            <a:gd name="adj2" fmla="val 963172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EEA689-DE48-4623-9A37-B71E2D2B2DE6}">
      <dsp:nvSpPr>
        <dsp:cNvPr id="0" name=""/>
        <dsp:cNvSpPr/>
      </dsp:nvSpPr>
      <dsp:spPr>
        <a:xfrm>
          <a:off x="3305928" y="2739639"/>
          <a:ext cx="1443432" cy="7831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66040" rIns="66040" bIns="6604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?</a:t>
          </a:r>
          <a:endParaRPr lang="en-US" sz="2600" kern="1200" dirty="0"/>
        </a:p>
      </dsp:txBody>
      <dsp:txXfrm>
        <a:off x="3305928" y="2739639"/>
        <a:ext cx="1443432" cy="783194"/>
      </dsp:txXfrm>
    </dsp:sp>
    <dsp:sp modelId="{5AB0F2C6-55FB-42C2-B700-9CE30E1D2450}">
      <dsp:nvSpPr>
        <dsp:cNvPr id="0" name=""/>
        <dsp:cNvSpPr/>
      </dsp:nvSpPr>
      <dsp:spPr>
        <a:xfrm>
          <a:off x="1548166" y="2652433"/>
          <a:ext cx="1533428" cy="518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66040" rIns="66040" bIns="66040" numCol="1" spcCol="1270" anchor="b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STUDENT</a:t>
          </a:r>
          <a:endParaRPr lang="en-US" sz="2600" kern="1200" dirty="0"/>
        </a:p>
      </dsp:txBody>
      <dsp:txXfrm>
        <a:off x="1548166" y="2652433"/>
        <a:ext cx="1533428" cy="518342"/>
      </dsp:txXfrm>
    </dsp:sp>
    <dsp:sp modelId="{7D661382-B328-4C92-8007-812BC9E3E69B}">
      <dsp:nvSpPr>
        <dsp:cNvPr id="0" name=""/>
        <dsp:cNvSpPr/>
      </dsp:nvSpPr>
      <dsp:spPr>
        <a:xfrm>
          <a:off x="3527474" y="131939"/>
          <a:ext cx="518342" cy="51834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5A0444-3137-4853-B8CA-C8A485BE268F}">
      <dsp:nvSpPr>
        <dsp:cNvPr id="0" name=""/>
        <dsp:cNvSpPr/>
      </dsp:nvSpPr>
      <dsp:spPr>
        <a:xfrm>
          <a:off x="3567660" y="170661"/>
          <a:ext cx="414673" cy="414673"/>
        </a:xfrm>
        <a:prstGeom prst="chord">
          <a:avLst>
            <a:gd name="adj1" fmla="val 20431728"/>
            <a:gd name="adj2" fmla="val 1196827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2C84DA-3814-4B7B-9B57-CD77EFD010E2}">
      <dsp:nvSpPr>
        <dsp:cNvPr id="0" name=""/>
        <dsp:cNvSpPr/>
      </dsp:nvSpPr>
      <dsp:spPr>
        <a:xfrm>
          <a:off x="4153804" y="650281"/>
          <a:ext cx="1533428" cy="2181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66040" rIns="66040" bIns="6604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?</a:t>
          </a:r>
          <a:endParaRPr lang="en-US" sz="2600" kern="1200" dirty="0"/>
        </a:p>
      </dsp:txBody>
      <dsp:txXfrm>
        <a:off x="4153804" y="650281"/>
        <a:ext cx="1533428" cy="2181356"/>
      </dsp:txXfrm>
    </dsp:sp>
    <dsp:sp modelId="{D7546119-A626-4087-AA94-6B39A66B7ADD}">
      <dsp:nvSpPr>
        <dsp:cNvPr id="0" name=""/>
        <dsp:cNvSpPr/>
      </dsp:nvSpPr>
      <dsp:spPr>
        <a:xfrm>
          <a:off x="4153804" y="131939"/>
          <a:ext cx="1533428" cy="518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66040" rIns="66040" bIns="66040" numCol="1" spcCol="1270" anchor="b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CHAIR</a:t>
          </a:r>
          <a:endParaRPr lang="en-US" sz="2600" kern="1200" dirty="0"/>
        </a:p>
      </dsp:txBody>
      <dsp:txXfrm>
        <a:off x="4153804" y="131939"/>
        <a:ext cx="1533428" cy="518342"/>
      </dsp:txXfrm>
    </dsp:sp>
    <dsp:sp modelId="{185B41CA-128A-4569-B82A-6E1148035FDE}">
      <dsp:nvSpPr>
        <dsp:cNvPr id="0" name=""/>
        <dsp:cNvSpPr/>
      </dsp:nvSpPr>
      <dsp:spPr>
        <a:xfrm>
          <a:off x="5795221" y="131939"/>
          <a:ext cx="518342" cy="51834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841FCA-1CF7-4E84-B23E-4F88D845CC2B}">
      <dsp:nvSpPr>
        <dsp:cNvPr id="0" name=""/>
        <dsp:cNvSpPr/>
      </dsp:nvSpPr>
      <dsp:spPr>
        <a:xfrm>
          <a:off x="5847055" y="183773"/>
          <a:ext cx="414673" cy="414673"/>
        </a:xfrm>
        <a:prstGeom prst="chord">
          <a:avLst>
            <a:gd name="adj1" fmla="val 162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0DA67B-4AE7-4DD8-B4EA-B81FF1DEEACA}">
      <dsp:nvSpPr>
        <dsp:cNvPr id="0" name=""/>
        <dsp:cNvSpPr/>
      </dsp:nvSpPr>
      <dsp:spPr>
        <a:xfrm>
          <a:off x="6421551" y="650281"/>
          <a:ext cx="1533428" cy="2181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66040" rIns="66040" bIns="6604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?</a:t>
          </a:r>
          <a:endParaRPr lang="en-US" sz="2600" kern="1200" dirty="0"/>
        </a:p>
      </dsp:txBody>
      <dsp:txXfrm>
        <a:off x="6421551" y="650281"/>
        <a:ext cx="1533428" cy="2181356"/>
      </dsp:txXfrm>
    </dsp:sp>
    <dsp:sp modelId="{58E5A972-D39D-4CA3-8426-EFF4F7B4648D}">
      <dsp:nvSpPr>
        <dsp:cNvPr id="0" name=""/>
        <dsp:cNvSpPr/>
      </dsp:nvSpPr>
      <dsp:spPr>
        <a:xfrm>
          <a:off x="6421551" y="131939"/>
          <a:ext cx="1533428" cy="518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66040" rIns="66040" bIns="66040" numCol="1" spcCol="1270" anchor="b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MEMBER</a:t>
          </a:r>
          <a:endParaRPr lang="en-US" sz="2600" kern="1200" dirty="0"/>
        </a:p>
      </dsp:txBody>
      <dsp:txXfrm>
        <a:off x="6421551" y="131939"/>
        <a:ext cx="1533428" cy="5183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2324A1-7FDC-49EB-BDC5-6421F7245291}">
      <dsp:nvSpPr>
        <dsp:cNvPr id="0" name=""/>
        <dsp:cNvSpPr/>
      </dsp:nvSpPr>
      <dsp:spPr>
        <a:xfrm>
          <a:off x="2061011" y="0"/>
          <a:ext cx="4195762" cy="4195762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F0F9D3-594C-4C59-96B0-50CF6BD28C33}">
      <dsp:nvSpPr>
        <dsp:cNvPr id="0" name=""/>
        <dsp:cNvSpPr/>
      </dsp:nvSpPr>
      <dsp:spPr>
        <a:xfrm>
          <a:off x="4158892" y="419985"/>
          <a:ext cx="2727245" cy="7457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accent2"/>
              </a:solidFill>
            </a:rPr>
            <a:t>Concept Paper = Virtual Thought</a:t>
          </a:r>
          <a:endParaRPr lang="en-US" sz="1600" b="1" kern="1200" dirty="0">
            <a:solidFill>
              <a:schemeClr val="accent2"/>
            </a:solidFill>
          </a:endParaRPr>
        </a:p>
      </dsp:txBody>
      <dsp:txXfrm>
        <a:off x="4195296" y="456389"/>
        <a:ext cx="2654437" cy="672923"/>
      </dsp:txXfrm>
    </dsp:sp>
    <dsp:sp modelId="{9322E097-702C-4EE4-9AD0-DD781F43251E}">
      <dsp:nvSpPr>
        <dsp:cNvPr id="0" name=""/>
        <dsp:cNvSpPr/>
      </dsp:nvSpPr>
      <dsp:spPr>
        <a:xfrm>
          <a:off x="4158892" y="1258933"/>
          <a:ext cx="2727245" cy="745731"/>
        </a:xfrm>
        <a:prstGeom prst="roundRect">
          <a:avLst/>
        </a:prstGeom>
        <a:solidFill>
          <a:schemeClr val="bg2">
            <a:lumMod val="20000"/>
            <a:lumOff val="80000"/>
            <a:alpha val="9000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Proposal = Chapters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1-3</a:t>
          </a:r>
          <a:endParaRPr lang="en-US" sz="16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95296" y="1295337"/>
        <a:ext cx="2654437" cy="672923"/>
      </dsp:txXfrm>
    </dsp:sp>
    <dsp:sp modelId="{70E0A7B1-E9C5-4685-BA4C-7E8FF7E610BE}">
      <dsp:nvSpPr>
        <dsp:cNvPr id="0" name=""/>
        <dsp:cNvSpPr/>
      </dsp:nvSpPr>
      <dsp:spPr>
        <a:xfrm>
          <a:off x="4158892" y="2097881"/>
          <a:ext cx="2727245" cy="745731"/>
        </a:xfrm>
        <a:prstGeom prst="roundRect">
          <a:avLst/>
        </a:prstGeom>
        <a:solidFill>
          <a:schemeClr val="bg2">
            <a:lumMod val="20000"/>
            <a:lumOff val="80000"/>
            <a:alpha val="9000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IRB Process</a:t>
          </a:r>
          <a:endParaRPr lang="en-US" sz="16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95296" y="2134285"/>
        <a:ext cx="2654437" cy="672923"/>
      </dsp:txXfrm>
    </dsp:sp>
    <dsp:sp modelId="{19FCCF04-280F-49CA-9660-74FF7AF540BC}">
      <dsp:nvSpPr>
        <dsp:cNvPr id="0" name=""/>
        <dsp:cNvSpPr/>
      </dsp:nvSpPr>
      <dsp:spPr>
        <a:xfrm>
          <a:off x="4158892" y="2936828"/>
          <a:ext cx="2727245" cy="7457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accent2"/>
              </a:solidFill>
            </a:rPr>
            <a:t>Final Report = Chapters 4 &amp; 5 (revisions to proposal)</a:t>
          </a:r>
          <a:endParaRPr lang="en-US" sz="1600" b="1" kern="1200" dirty="0">
            <a:solidFill>
              <a:schemeClr val="accent2"/>
            </a:solidFill>
          </a:endParaRPr>
        </a:p>
      </dsp:txBody>
      <dsp:txXfrm>
        <a:off x="4195296" y="2973232"/>
        <a:ext cx="2654437" cy="6729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i="1" dirty="0"/>
              <a:t>“Redefined Roles of Applied Dissertation Chairs &amp; Members”</a:t>
            </a:r>
            <a:r>
              <a:rPr lang="en-US" sz="6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13985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david</a:t>
            </a:r>
            <a:r>
              <a:rPr lang="en-US" dirty="0" smtClean="0"/>
              <a:t> b. ross and dr. </a:t>
            </a:r>
            <a:r>
              <a:rPr lang="en-US" dirty="0" err="1" smtClean="0"/>
              <a:t>mary</a:t>
            </a:r>
            <a:r>
              <a:rPr lang="en-US" dirty="0" smtClean="0"/>
              <a:t> Clisbee</a:t>
            </a:r>
          </a:p>
          <a:p>
            <a:r>
              <a:rPr lang="en-US" dirty="0" smtClean="0"/>
              <a:t>FCE DEPARTMENT OF EDUCATIONAL LEADERSHIP &amp; SCHOOL </a:t>
            </a:r>
            <a:r>
              <a:rPr lang="en-US" dirty="0" smtClean="0"/>
              <a:t>ADMINISTRATION</a:t>
            </a:r>
          </a:p>
          <a:p>
            <a:r>
              <a:rPr lang="en-US" dirty="0" smtClean="0"/>
              <a:t>Faculty Retreat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4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TEAMWORK = SUCCESS &amp; COMPLETION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394287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892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THE DISSERTATION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provide continuing guidance, instruction, support, and encouragement to students throughout the applied dissertation </a:t>
            </a:r>
            <a:r>
              <a:rPr lang="en-US" dirty="0" smtClean="0"/>
              <a:t>process</a:t>
            </a:r>
          </a:p>
          <a:p>
            <a:pPr lvl="0"/>
            <a:r>
              <a:rPr lang="en-US" dirty="0"/>
              <a:t>communicate individually (i.e., not through a group e-mail to all students) at least once a month with each dissertation student you advise and make at least one monthly addition to the notes in the student’s ADRIANA journal.</a:t>
            </a:r>
          </a:p>
          <a:p>
            <a:r>
              <a:rPr lang="en-US" dirty="0"/>
              <a:t>maintain a turnaround time of 10 business days or less for your review of a student’s work</a:t>
            </a:r>
            <a:r>
              <a:rPr lang="en-US" dirty="0" smtClean="0"/>
              <a:t>.</a:t>
            </a:r>
          </a:p>
          <a:p>
            <a:pPr lvl="0"/>
            <a:r>
              <a:rPr lang="en-US" dirty="0"/>
              <a:t>ensure that all student dissertation work follows the guidelines of the </a:t>
            </a:r>
            <a:r>
              <a:rPr lang="en-US" i="1" dirty="0"/>
              <a:t>Publication Manual of the American Psychological Association </a:t>
            </a:r>
            <a:r>
              <a:rPr lang="en-US" dirty="0"/>
              <a:t>and the FSE’s </a:t>
            </a:r>
            <a:r>
              <a:rPr lang="en-US" i="1" dirty="0"/>
              <a:t>Style Guide for the Applied Dissertation</a:t>
            </a:r>
            <a:r>
              <a:rPr lang="en-US" dirty="0"/>
              <a:t>; provide constructive comments to students about deficiencies in format and style.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63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PROCESS BETWEEN CHAIR AND 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maintain professional relationships with the dissertation student and the dissertation committee member.</a:t>
            </a:r>
          </a:p>
          <a:p>
            <a:pPr lvl="0"/>
            <a:r>
              <a:rPr lang="en-US" dirty="0"/>
              <a:t>keep the dissertation committee member informed about the progress the student is making, and request feedback from the member on an ongoing basis.</a:t>
            </a:r>
          </a:p>
          <a:p>
            <a:pPr lvl="0"/>
            <a:r>
              <a:rPr lang="en-US" dirty="0"/>
              <a:t>submit the student’s work to the committee member for review and approval immediately following the chair’s approval.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59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2172494"/>
          </a:xfrm>
        </p:spPr>
        <p:txBody>
          <a:bodyPr/>
          <a:lstStyle/>
          <a:p>
            <a:r>
              <a:rPr lang="en-US" dirty="0" smtClean="0"/>
              <a:t>WHOSE DISSERTATION IS IT?</a:t>
            </a:r>
            <a:br>
              <a:rPr lang="en-US" dirty="0" smtClean="0"/>
            </a:br>
            <a:r>
              <a:rPr lang="en-US" dirty="0" smtClean="0"/>
              <a:t>WHOSE STUDY &amp; METHODOLOGY IS IT?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6563864"/>
              </p:ext>
            </p:extLst>
          </p:nvPr>
        </p:nvGraphicFramePr>
        <p:xfrm>
          <a:off x="2094271" y="2625212"/>
          <a:ext cx="7956192" cy="3623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419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5833153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040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Recommendations: We want to hear from you . . 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Professional Communication</a:t>
            </a:r>
          </a:p>
          <a:p>
            <a:r>
              <a:rPr lang="en-US" sz="2400" dirty="0" smtClean="0"/>
              <a:t>Training for all: Chair, member, students</a:t>
            </a:r>
          </a:p>
          <a:p>
            <a:r>
              <a:rPr lang="en-US" sz="2400" dirty="0" smtClean="0"/>
              <a:t>Policies</a:t>
            </a:r>
          </a:p>
          <a:p>
            <a:r>
              <a:rPr lang="en-US" sz="2400" dirty="0" smtClean="0"/>
              <a:t>Continuous communication and collaboration</a:t>
            </a:r>
          </a:p>
          <a:p>
            <a:r>
              <a:rPr lang="en-US" sz="2400" dirty="0" smtClean="0"/>
              <a:t>Sharing of the most updated documents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004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0610" y="1054933"/>
            <a:ext cx="6833016" cy="512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6530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</TotalTime>
  <Words>295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“Redefined Roles of Applied Dissertation Chairs &amp; Members” </vt:lpstr>
      <vt:lpstr>TEAMWORK = SUCCESS &amp; COMPLETION</vt:lpstr>
      <vt:lpstr>ROLE OF THE DISSERTATION CHAIR</vt:lpstr>
      <vt:lpstr>COMMUNICATION PROCESS BETWEEN CHAIR AND MEMBER</vt:lpstr>
      <vt:lpstr>WHOSE DISSERTATION IS IT? WHOSE STUDY &amp; METHODOLOGY IS IT?</vt:lpstr>
      <vt:lpstr>BENCHMARKS</vt:lpstr>
      <vt:lpstr>Recommendations: We want to hear from you . . . </vt:lpstr>
      <vt:lpstr>PowerPoint Presentation</vt:lpstr>
    </vt:vector>
  </TitlesOfParts>
  <Company>Nova Southeastern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“Redefined Roles of Applied Dissertation Chairs &amp; Members”</dc:title>
  <dc:creator>David Ross</dc:creator>
  <cp:lastModifiedBy>David Ross</cp:lastModifiedBy>
  <cp:revision>14</cp:revision>
  <dcterms:created xsi:type="dcterms:W3CDTF">2015-10-26T12:40:27Z</dcterms:created>
  <dcterms:modified xsi:type="dcterms:W3CDTF">2016-11-14T02:30:48Z</dcterms:modified>
</cp:coreProperties>
</file>