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709" r:id="rId4"/>
  </p:sldMasterIdLst>
  <p:notesMasterIdLst>
    <p:notesMasterId r:id="rId6"/>
  </p:notesMasterIdLst>
  <p:handoutMasterIdLst>
    <p:handoutMasterId r:id="rId7"/>
  </p:handoutMasterIdLst>
  <p:sldIdLst>
    <p:sldId id="256" r:id="rId5"/>
  </p:sldIdLst>
  <p:sldSz cx="43891200" cy="32918400"/>
  <p:notesSz cx="7010400" cy="9296400"/>
  <p:defaultTextStyle>
    <a:defPPr>
      <a:defRPr lang="en-US"/>
    </a:defPPr>
    <a:lvl1pPr algn="l" rtl="0" fontAlgn="base">
      <a:spcBef>
        <a:spcPct val="0"/>
      </a:spcBef>
      <a:spcAft>
        <a:spcPct val="0"/>
      </a:spcAft>
      <a:defRPr sz="2900" kern="1200">
        <a:solidFill>
          <a:schemeClr val="tx1"/>
        </a:solidFill>
        <a:latin typeface="Arial Narrow" pitchFamily="34" charset="0"/>
        <a:ea typeface="+mn-ea"/>
        <a:cs typeface="+mn-cs"/>
      </a:defRPr>
    </a:lvl1pPr>
    <a:lvl2pPr marL="455613" indent="1588" algn="l" rtl="0" fontAlgn="base">
      <a:spcBef>
        <a:spcPct val="0"/>
      </a:spcBef>
      <a:spcAft>
        <a:spcPct val="0"/>
      </a:spcAft>
      <a:defRPr sz="2900" kern="1200">
        <a:solidFill>
          <a:schemeClr val="tx1"/>
        </a:solidFill>
        <a:latin typeface="Arial Narrow" pitchFamily="34" charset="0"/>
        <a:ea typeface="+mn-ea"/>
        <a:cs typeface="+mn-cs"/>
      </a:defRPr>
    </a:lvl2pPr>
    <a:lvl3pPr marL="912813" indent="1588" algn="l" rtl="0" fontAlgn="base">
      <a:spcBef>
        <a:spcPct val="0"/>
      </a:spcBef>
      <a:spcAft>
        <a:spcPct val="0"/>
      </a:spcAft>
      <a:defRPr sz="2900" kern="1200">
        <a:solidFill>
          <a:schemeClr val="tx1"/>
        </a:solidFill>
        <a:latin typeface="Arial Narrow" pitchFamily="34" charset="0"/>
        <a:ea typeface="+mn-ea"/>
        <a:cs typeface="+mn-cs"/>
      </a:defRPr>
    </a:lvl3pPr>
    <a:lvl4pPr marL="1370013" indent="1588" algn="l" rtl="0" fontAlgn="base">
      <a:spcBef>
        <a:spcPct val="0"/>
      </a:spcBef>
      <a:spcAft>
        <a:spcPct val="0"/>
      </a:spcAft>
      <a:defRPr sz="2900" kern="1200">
        <a:solidFill>
          <a:schemeClr val="tx1"/>
        </a:solidFill>
        <a:latin typeface="Arial Narrow" pitchFamily="34" charset="0"/>
        <a:ea typeface="+mn-ea"/>
        <a:cs typeface="+mn-cs"/>
      </a:defRPr>
    </a:lvl4pPr>
    <a:lvl5pPr marL="1827213" indent="1588" algn="l" rtl="0" fontAlgn="base">
      <a:spcBef>
        <a:spcPct val="0"/>
      </a:spcBef>
      <a:spcAft>
        <a:spcPct val="0"/>
      </a:spcAft>
      <a:defRPr sz="2900" kern="1200">
        <a:solidFill>
          <a:schemeClr val="tx1"/>
        </a:solidFill>
        <a:latin typeface="Arial Narrow" pitchFamily="34" charset="0"/>
        <a:ea typeface="+mn-ea"/>
        <a:cs typeface="+mn-cs"/>
      </a:defRPr>
    </a:lvl5pPr>
    <a:lvl6pPr marL="2286000" algn="l" defTabSz="914400" rtl="0" eaLnBrk="1" latinLnBrk="0" hangingPunct="1">
      <a:defRPr sz="2900" kern="1200">
        <a:solidFill>
          <a:schemeClr val="tx1"/>
        </a:solidFill>
        <a:latin typeface="Arial Narrow" pitchFamily="34" charset="0"/>
        <a:ea typeface="+mn-ea"/>
        <a:cs typeface="+mn-cs"/>
      </a:defRPr>
    </a:lvl6pPr>
    <a:lvl7pPr marL="2743200" algn="l" defTabSz="914400" rtl="0" eaLnBrk="1" latinLnBrk="0" hangingPunct="1">
      <a:defRPr sz="2900" kern="1200">
        <a:solidFill>
          <a:schemeClr val="tx1"/>
        </a:solidFill>
        <a:latin typeface="Arial Narrow" pitchFamily="34" charset="0"/>
        <a:ea typeface="+mn-ea"/>
        <a:cs typeface="+mn-cs"/>
      </a:defRPr>
    </a:lvl7pPr>
    <a:lvl8pPr marL="3200400" algn="l" defTabSz="914400" rtl="0" eaLnBrk="1" latinLnBrk="0" hangingPunct="1">
      <a:defRPr sz="2900" kern="1200">
        <a:solidFill>
          <a:schemeClr val="tx1"/>
        </a:solidFill>
        <a:latin typeface="Arial Narrow" pitchFamily="34" charset="0"/>
        <a:ea typeface="+mn-ea"/>
        <a:cs typeface="+mn-cs"/>
      </a:defRPr>
    </a:lvl8pPr>
    <a:lvl9pPr marL="3657600" algn="l" defTabSz="914400" rtl="0" eaLnBrk="1" latinLnBrk="0" hangingPunct="1">
      <a:defRPr sz="2900" kern="1200">
        <a:solidFill>
          <a:schemeClr val="tx1"/>
        </a:solidFill>
        <a:latin typeface="Arial Narrow" pitchFamily="34" charset="0"/>
        <a:ea typeface="+mn-ea"/>
        <a:cs typeface="+mn-cs"/>
      </a:defRPr>
    </a:lvl9pPr>
  </p:defaultTextStyle>
  <p:extLst>
    <p:ext uri="{EFAFB233-063F-42B5-8137-9DF3F51BA10A}">
      <p15:sldGuideLst xmlns="" xmlns:p15="http://schemas.microsoft.com/office/powerpoint/2012/main">
        <p15:guide id="1" orient="horz" pos="3552">
          <p15:clr>
            <a:srgbClr val="A4A3A4"/>
          </p15:clr>
        </p15:guide>
        <p15:guide id="2" orient="horz" pos="20285">
          <p15:clr>
            <a:srgbClr val="A4A3A4"/>
          </p15:clr>
        </p15:guide>
        <p15:guide id="3" pos="437">
          <p15:clr>
            <a:srgbClr val="A4A3A4"/>
          </p15:clr>
        </p15:guide>
        <p15:guide id="4" pos="6725">
          <p15:clr>
            <a:srgbClr val="A4A3A4"/>
          </p15:clr>
        </p15:guide>
        <p15:guide id="5" pos="7238">
          <p15:clr>
            <a:srgbClr val="A4A3A4"/>
          </p15:clr>
        </p15:guide>
        <p15:guide id="6" pos="13526">
          <p15:clr>
            <a:srgbClr val="A4A3A4"/>
          </p15:clr>
        </p15:guide>
        <p15:guide id="7" pos="14030">
          <p15:clr>
            <a:srgbClr val="A4A3A4"/>
          </p15:clr>
        </p15:guide>
        <p15:guide id="8" pos="20318">
          <p15:clr>
            <a:srgbClr val="A4A3A4"/>
          </p15:clr>
        </p15:guide>
        <p15:guide id="9" pos="20837">
          <p15:clr>
            <a:srgbClr val="A4A3A4"/>
          </p15:clr>
        </p15:guide>
        <p15:guide id="10" pos="271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0A3"/>
    <a:srgbClr val="B6E2C0"/>
    <a:srgbClr val="009900"/>
    <a:srgbClr val="0066FF"/>
    <a:srgbClr val="E1B7D8"/>
    <a:srgbClr val="B3DFE5"/>
    <a:srgbClr val="DFB9DA"/>
    <a:srgbClr val="FFFF66"/>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53" autoAdjust="0"/>
    <p:restoredTop sz="91278" autoAdjust="0"/>
  </p:normalViewPr>
  <p:slideViewPr>
    <p:cSldViewPr snapToGrid="0" snapToObjects="1">
      <p:cViewPr>
        <p:scale>
          <a:sx n="30" d="100"/>
          <a:sy n="30" d="100"/>
        </p:scale>
        <p:origin x="1277" y="2280"/>
      </p:cViewPr>
      <p:guideLst>
        <p:guide orient="horz" pos="3552"/>
        <p:guide orient="horz" pos="20285"/>
        <p:guide pos="437"/>
        <p:guide pos="6725"/>
        <p:guide pos="7238"/>
        <p:guide pos="13526"/>
        <p:guide pos="14030"/>
        <p:guide pos="20318"/>
        <p:guide pos="20837"/>
        <p:guide pos="271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22BB7284-A4CD-44F4-B033-965DC870F19E}" type="datetimeFigureOut">
              <a:rPr lang="en-US"/>
              <a:pPr>
                <a:defRPr/>
              </a:pPr>
              <a:t>8/30/2015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F33197F9-601D-4AB4-88F1-583E9DB8286B}" type="slidenum">
              <a:rPr lang="en-US"/>
              <a:pPr>
                <a:defRPr/>
              </a:pPr>
              <a:t>‹#›</a:t>
            </a:fld>
            <a:endParaRPr lang="en-US"/>
          </a:p>
        </p:txBody>
      </p:sp>
    </p:spTree>
    <p:extLst>
      <p:ext uri="{BB962C8B-B14F-4D97-AF65-F5344CB8AC3E}">
        <p14:creationId xmlns:p14="http://schemas.microsoft.com/office/powerpoint/2010/main" val="1204477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15053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053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15053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4C6D9F-A537-4594-83BD-0F631E74E5CE}" type="slidenum">
              <a:rPr lang="en-US"/>
              <a:pPr>
                <a:defRPr/>
              </a:pPr>
              <a:t>‹#›</a:t>
            </a:fld>
            <a:endParaRPr lang="en-US"/>
          </a:p>
        </p:txBody>
      </p:sp>
    </p:spTree>
    <p:extLst>
      <p:ext uri="{BB962C8B-B14F-4D97-AF65-F5344CB8AC3E}">
        <p14:creationId xmlns:p14="http://schemas.microsoft.com/office/powerpoint/2010/main" val="3591493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5613" algn="l" rtl="0" eaLnBrk="0" fontAlgn="base" hangingPunct="0">
      <a:spcBef>
        <a:spcPct val="30000"/>
      </a:spcBef>
      <a:spcAft>
        <a:spcPct val="0"/>
      </a:spcAft>
      <a:defRPr sz="1000" kern="1200">
        <a:solidFill>
          <a:schemeClr val="tx1"/>
        </a:solidFill>
        <a:latin typeface="Arial" charset="0"/>
        <a:ea typeface="+mn-ea"/>
        <a:cs typeface="+mn-cs"/>
      </a:defRPr>
    </a:lvl2pPr>
    <a:lvl3pPr marL="912813" algn="l" rtl="0" eaLnBrk="0" fontAlgn="base" hangingPunct="0">
      <a:spcBef>
        <a:spcPct val="30000"/>
      </a:spcBef>
      <a:spcAft>
        <a:spcPct val="0"/>
      </a:spcAft>
      <a:defRPr sz="1000" kern="1200">
        <a:solidFill>
          <a:schemeClr val="tx1"/>
        </a:solidFill>
        <a:latin typeface="Arial" charset="0"/>
        <a:ea typeface="+mn-ea"/>
        <a:cs typeface="+mn-cs"/>
      </a:defRPr>
    </a:lvl3pPr>
    <a:lvl4pPr marL="1370013" algn="l" rtl="0" eaLnBrk="0" fontAlgn="base" hangingPunct="0">
      <a:spcBef>
        <a:spcPct val="30000"/>
      </a:spcBef>
      <a:spcAft>
        <a:spcPct val="0"/>
      </a:spcAft>
      <a:defRPr sz="1000" kern="1200">
        <a:solidFill>
          <a:schemeClr val="tx1"/>
        </a:solidFill>
        <a:latin typeface="Arial" charset="0"/>
        <a:ea typeface="+mn-ea"/>
        <a:cs typeface="+mn-cs"/>
      </a:defRPr>
    </a:lvl4pPr>
    <a:lvl5pPr marL="1827213" algn="l" rtl="0" eaLnBrk="0" fontAlgn="base" hangingPunct="0">
      <a:spcBef>
        <a:spcPct val="30000"/>
      </a:spcBef>
      <a:spcAft>
        <a:spcPct val="0"/>
      </a:spcAft>
      <a:defRPr sz="1000" kern="1200">
        <a:solidFill>
          <a:schemeClr val="tx1"/>
        </a:solidFill>
        <a:latin typeface="Arial" charset="0"/>
        <a:ea typeface="+mn-ea"/>
        <a:cs typeface="+mn-cs"/>
      </a:defRPr>
    </a:lvl5pPr>
    <a:lvl6pPr marL="2285635" algn="l" defTabSz="914256" rtl="0" eaLnBrk="1" latinLnBrk="0" hangingPunct="1">
      <a:defRPr sz="1000" kern="1200">
        <a:solidFill>
          <a:schemeClr val="tx1"/>
        </a:solidFill>
        <a:latin typeface="+mn-lt"/>
        <a:ea typeface="+mn-ea"/>
        <a:cs typeface="+mn-cs"/>
      </a:defRPr>
    </a:lvl6pPr>
    <a:lvl7pPr marL="2742763" algn="l" defTabSz="914256" rtl="0" eaLnBrk="1" latinLnBrk="0" hangingPunct="1">
      <a:defRPr sz="1000" kern="1200">
        <a:solidFill>
          <a:schemeClr val="tx1"/>
        </a:solidFill>
        <a:latin typeface="+mn-lt"/>
        <a:ea typeface="+mn-ea"/>
        <a:cs typeface="+mn-cs"/>
      </a:defRPr>
    </a:lvl7pPr>
    <a:lvl8pPr marL="3199886" algn="l" defTabSz="914256" rtl="0" eaLnBrk="1" latinLnBrk="0" hangingPunct="1">
      <a:defRPr sz="1000" kern="1200">
        <a:solidFill>
          <a:schemeClr val="tx1"/>
        </a:solidFill>
        <a:latin typeface="+mn-lt"/>
        <a:ea typeface="+mn-ea"/>
        <a:cs typeface="+mn-cs"/>
      </a:defRPr>
    </a:lvl8pPr>
    <a:lvl9pPr marL="3657014" algn="l" defTabSz="91425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eaLnBrk="1" hangingPunct="1"/>
            <a:fld id="{C81F70E6-254C-4568-95D5-6D624C03EAEC}" type="slidenum">
              <a:rPr lang="en-US" sz="1200" smtClean="0">
                <a:latin typeface="Arial" charset="0"/>
              </a:rPr>
              <a:pPr eaLnBrk="1" hangingPunct="1"/>
              <a:t>1</a:t>
            </a:fld>
            <a:endParaRPr lang="en-US" sz="1200" smtClean="0">
              <a:latin typeface="Arial"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32863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81" y="10226678"/>
            <a:ext cx="37306248" cy="70548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9"/>
            <a:ext cx="30724474" cy="8413752"/>
          </a:xfrm>
        </p:spPr>
        <p:txBody>
          <a:bodyPr/>
          <a:lstStyle>
            <a:lvl1pPr marL="0" indent="0" algn="ctr">
              <a:buNone/>
              <a:defRPr/>
            </a:lvl1pPr>
            <a:lvl2pPr marL="457128" indent="0" algn="ctr">
              <a:buNone/>
              <a:defRPr/>
            </a:lvl2pPr>
            <a:lvl3pPr marL="914256" indent="0" algn="ctr">
              <a:buNone/>
              <a:defRPr/>
            </a:lvl3pPr>
            <a:lvl4pPr marL="1371379" indent="0" algn="ctr">
              <a:buNone/>
              <a:defRPr/>
            </a:lvl4pPr>
            <a:lvl5pPr marL="1828507" indent="0" algn="ctr">
              <a:buNone/>
              <a:defRPr/>
            </a:lvl5pPr>
            <a:lvl6pPr marL="2285635" indent="0" algn="ctr">
              <a:buNone/>
              <a:defRPr/>
            </a:lvl6pPr>
            <a:lvl7pPr marL="2742763" indent="0" algn="ctr">
              <a:buNone/>
              <a:defRPr/>
            </a:lvl7pPr>
            <a:lvl8pPr marL="3199886" indent="0" algn="ctr">
              <a:buNone/>
              <a:defRPr/>
            </a:lvl8pPr>
            <a:lvl9pPr marL="3657014"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4762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5469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7" y="1273176"/>
            <a:ext cx="10547352" cy="309292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3739" y="1273176"/>
            <a:ext cx="31491235" cy="309292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3344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81" y="10226678"/>
            <a:ext cx="37306248" cy="70548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9"/>
            <a:ext cx="30724474" cy="8413752"/>
          </a:xfrm>
        </p:spPr>
        <p:txBody>
          <a:bodyPr/>
          <a:lstStyle>
            <a:lvl1pPr marL="0" indent="0" algn="ctr">
              <a:buNone/>
              <a:defRPr/>
            </a:lvl1pPr>
            <a:lvl2pPr marL="457128" indent="0" algn="ctr">
              <a:buNone/>
              <a:defRPr/>
            </a:lvl2pPr>
            <a:lvl3pPr marL="914256" indent="0" algn="ctr">
              <a:buNone/>
              <a:defRPr/>
            </a:lvl3pPr>
            <a:lvl4pPr marL="1371379" indent="0" algn="ctr">
              <a:buNone/>
              <a:defRPr/>
            </a:lvl4pPr>
            <a:lvl5pPr marL="1828507" indent="0" algn="ctr">
              <a:buNone/>
              <a:defRPr/>
            </a:lvl5pPr>
            <a:lvl6pPr marL="2285635" indent="0" algn="ctr">
              <a:buNone/>
              <a:defRPr/>
            </a:lvl6pPr>
            <a:lvl7pPr marL="2742763" indent="0" algn="ctr">
              <a:buNone/>
              <a:defRPr/>
            </a:lvl7pPr>
            <a:lvl8pPr marL="3199886" indent="0" algn="ctr">
              <a:buNone/>
              <a:defRPr/>
            </a:lvl8pPr>
            <a:lvl9pPr marL="3657014"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65026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9131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39"/>
            <a:ext cx="37307837" cy="6537326"/>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539"/>
            <a:ext cx="37307837" cy="7200902"/>
          </a:xfrm>
        </p:spPr>
        <p:txBody>
          <a:bodyPr anchor="b"/>
          <a:lstStyle>
            <a:lvl1pPr marL="0" indent="0">
              <a:buNone/>
              <a:defRPr sz="1900"/>
            </a:lvl1pPr>
            <a:lvl2pPr marL="457128" indent="0">
              <a:buNone/>
              <a:defRPr sz="1900"/>
            </a:lvl2pPr>
            <a:lvl3pPr marL="914256" indent="0">
              <a:buNone/>
              <a:defRPr sz="1400"/>
            </a:lvl3pPr>
            <a:lvl4pPr marL="1371379" indent="0">
              <a:buNone/>
              <a:defRPr sz="1400"/>
            </a:lvl4pPr>
            <a:lvl5pPr marL="1828507" indent="0">
              <a:buNone/>
              <a:defRPr sz="1400"/>
            </a:lvl5pPr>
            <a:lvl6pPr marL="2285635" indent="0">
              <a:buNone/>
              <a:defRPr sz="1400"/>
            </a:lvl6pPr>
            <a:lvl7pPr marL="2742763" indent="0">
              <a:buNone/>
              <a:defRPr sz="1400"/>
            </a:lvl7pPr>
            <a:lvl8pPr marL="3199886" indent="0">
              <a:buNone/>
              <a:defRPr sz="1400"/>
            </a:lvl8pPr>
            <a:lvl9pPr marL="3657014" indent="0">
              <a:buNone/>
              <a:defRPr sz="1400"/>
            </a:lvl9pPr>
          </a:lstStyle>
          <a:p>
            <a:pPr lvl="0"/>
            <a:r>
              <a:rPr lang="en-US" smtClean="0"/>
              <a:t>Click to edit Master text styles</a:t>
            </a:r>
          </a:p>
        </p:txBody>
      </p:sp>
    </p:spTree>
    <p:extLst>
      <p:ext uri="{BB962C8B-B14F-4D97-AF65-F5344CB8AC3E}">
        <p14:creationId xmlns:p14="http://schemas.microsoft.com/office/powerpoint/2010/main" val="1461651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3742" y="5638802"/>
            <a:ext cx="4910136"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56275" y="5638802"/>
            <a:ext cx="4911725"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9313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9" y="1317624"/>
            <a:ext cx="3950335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2" y="7369176"/>
            <a:ext cx="19392902" cy="3070224"/>
          </a:xfrm>
        </p:spPr>
        <p:txBody>
          <a:bodyPr anchor="b"/>
          <a:lstStyle>
            <a:lvl1pPr marL="0" indent="0">
              <a:buNone/>
              <a:defRPr sz="2400" b="1"/>
            </a:lvl1pPr>
            <a:lvl2pPr marL="457128" indent="0">
              <a:buNone/>
              <a:defRPr sz="1900" b="1"/>
            </a:lvl2pPr>
            <a:lvl3pPr marL="914256" indent="0">
              <a:buNone/>
              <a:defRPr sz="1900" b="1"/>
            </a:lvl3pPr>
            <a:lvl4pPr marL="1371379" indent="0">
              <a:buNone/>
              <a:defRPr sz="1400" b="1"/>
            </a:lvl4pPr>
            <a:lvl5pPr marL="1828507" indent="0">
              <a:buNone/>
              <a:defRPr sz="1400" b="1"/>
            </a:lvl5pPr>
            <a:lvl6pPr marL="2285635" indent="0">
              <a:buNone/>
              <a:defRPr sz="1400" b="1"/>
            </a:lvl6pPr>
            <a:lvl7pPr marL="2742763" indent="0">
              <a:buNone/>
              <a:defRPr sz="1400" b="1"/>
            </a:lvl7pPr>
            <a:lvl8pPr marL="3199886" indent="0">
              <a:buNone/>
              <a:defRPr sz="1400" b="1"/>
            </a:lvl8pPr>
            <a:lvl9pPr marL="3657014"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193922" y="10439402"/>
            <a:ext cx="19392902"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9" y="7369176"/>
            <a:ext cx="19400837" cy="3070224"/>
          </a:xfrm>
        </p:spPr>
        <p:txBody>
          <a:bodyPr anchor="b"/>
          <a:lstStyle>
            <a:lvl1pPr marL="0" indent="0">
              <a:buNone/>
              <a:defRPr sz="2400" b="1"/>
            </a:lvl1pPr>
            <a:lvl2pPr marL="457128" indent="0">
              <a:buNone/>
              <a:defRPr sz="1900" b="1"/>
            </a:lvl2pPr>
            <a:lvl3pPr marL="914256" indent="0">
              <a:buNone/>
              <a:defRPr sz="1900" b="1"/>
            </a:lvl3pPr>
            <a:lvl4pPr marL="1371379" indent="0">
              <a:buNone/>
              <a:defRPr sz="1400" b="1"/>
            </a:lvl4pPr>
            <a:lvl5pPr marL="1828507" indent="0">
              <a:buNone/>
              <a:defRPr sz="1400" b="1"/>
            </a:lvl5pPr>
            <a:lvl6pPr marL="2285635" indent="0">
              <a:buNone/>
              <a:defRPr sz="1400" b="1"/>
            </a:lvl6pPr>
            <a:lvl7pPr marL="2742763" indent="0">
              <a:buNone/>
              <a:defRPr sz="1400" b="1"/>
            </a:lvl7pPr>
            <a:lvl8pPr marL="3199886" indent="0">
              <a:buNone/>
              <a:defRPr sz="1400" b="1"/>
            </a:lvl8pPr>
            <a:lvl9pPr marL="3657014"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2296439" y="10439402"/>
            <a:ext cx="19400837"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9111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04251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94642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3"/>
            <a:ext cx="14439902" cy="557689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17160874" y="1311274"/>
            <a:ext cx="24536400" cy="28093987"/>
          </a:xfrm>
        </p:spPr>
        <p:txBody>
          <a:bodyPr/>
          <a:lstStyle>
            <a:lvl1pPr>
              <a:defRPr sz="3400"/>
            </a:lvl1pPr>
            <a:lvl2pPr>
              <a:defRPr sz="29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4" y="6888166"/>
            <a:ext cx="14439902" cy="22517102"/>
          </a:xfrm>
        </p:spPr>
        <p:txBody>
          <a:bodyPr/>
          <a:lstStyle>
            <a:lvl1pPr marL="0" indent="0">
              <a:buNone/>
              <a:defRPr sz="1400"/>
            </a:lvl1pPr>
            <a:lvl2pPr marL="457128" indent="0">
              <a:buNone/>
              <a:defRPr sz="1000"/>
            </a:lvl2pPr>
            <a:lvl3pPr marL="914256" indent="0">
              <a:buNone/>
              <a:defRPr sz="1000"/>
            </a:lvl3pPr>
            <a:lvl4pPr marL="1371379" indent="0">
              <a:buNone/>
              <a:defRPr sz="1000"/>
            </a:lvl4pPr>
            <a:lvl5pPr marL="1828507" indent="0">
              <a:buNone/>
              <a:defRPr sz="1000"/>
            </a:lvl5pPr>
            <a:lvl6pPr marL="2285635" indent="0">
              <a:buNone/>
              <a:defRPr sz="1000"/>
            </a:lvl6pPr>
            <a:lvl7pPr marL="2742763" indent="0">
              <a:buNone/>
              <a:defRPr sz="1000"/>
            </a:lvl7pPr>
            <a:lvl8pPr marL="3199886" indent="0">
              <a:buNone/>
              <a:defRPr sz="1000"/>
            </a:lvl8pPr>
            <a:lvl9pPr marL="3657014" indent="0">
              <a:buNone/>
              <a:defRPr sz="1000"/>
            </a:lvl9pPr>
          </a:lstStyle>
          <a:p>
            <a:pPr lvl="0"/>
            <a:r>
              <a:rPr lang="en-US" smtClean="0"/>
              <a:t>Click to edit Master text styles</a:t>
            </a:r>
          </a:p>
        </p:txBody>
      </p:sp>
    </p:spTree>
    <p:extLst>
      <p:ext uri="{BB962C8B-B14F-4D97-AF65-F5344CB8AC3E}">
        <p14:creationId xmlns:p14="http://schemas.microsoft.com/office/powerpoint/2010/main" val="1110427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50183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6" y="23042563"/>
            <a:ext cx="26335037" cy="2720976"/>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8602666" y="2941644"/>
            <a:ext cx="26335037" cy="19750085"/>
          </a:xfrm>
        </p:spPr>
        <p:txBody>
          <a:bodyPr/>
          <a:lstStyle>
            <a:lvl1pPr marL="0" indent="0">
              <a:buNone/>
              <a:defRPr sz="3400"/>
            </a:lvl1pPr>
            <a:lvl2pPr marL="457128" indent="0">
              <a:buNone/>
              <a:defRPr sz="2900"/>
            </a:lvl2pPr>
            <a:lvl3pPr marL="914256" indent="0">
              <a:buNone/>
              <a:defRPr sz="2400"/>
            </a:lvl3pPr>
            <a:lvl4pPr marL="1371379" indent="0">
              <a:buNone/>
              <a:defRPr sz="1900"/>
            </a:lvl4pPr>
            <a:lvl5pPr marL="1828507" indent="0">
              <a:buNone/>
              <a:defRPr sz="1900"/>
            </a:lvl5pPr>
            <a:lvl6pPr marL="2285635" indent="0">
              <a:buNone/>
              <a:defRPr sz="1900"/>
            </a:lvl6pPr>
            <a:lvl7pPr marL="2742763" indent="0">
              <a:buNone/>
              <a:defRPr sz="1900"/>
            </a:lvl7pPr>
            <a:lvl8pPr marL="3199886" indent="0">
              <a:buNone/>
              <a:defRPr sz="1900"/>
            </a:lvl8pPr>
            <a:lvl9pPr marL="3657014" indent="0">
              <a:buNone/>
              <a:defRPr sz="1900"/>
            </a:lvl9pPr>
          </a:lstStyle>
          <a:p>
            <a:pPr lvl="0"/>
            <a:endParaRPr lang="en-US" noProof="0" smtClean="0"/>
          </a:p>
        </p:txBody>
      </p:sp>
      <p:sp>
        <p:nvSpPr>
          <p:cNvPr id="4" name="Text Placeholder 3"/>
          <p:cNvSpPr>
            <a:spLocks noGrp="1"/>
          </p:cNvSpPr>
          <p:nvPr>
            <p:ph type="body" sz="half" idx="2"/>
          </p:nvPr>
        </p:nvSpPr>
        <p:spPr>
          <a:xfrm>
            <a:off x="8602666" y="25763539"/>
            <a:ext cx="26335037" cy="3862387"/>
          </a:xfrm>
        </p:spPr>
        <p:txBody>
          <a:bodyPr/>
          <a:lstStyle>
            <a:lvl1pPr marL="0" indent="0">
              <a:buNone/>
              <a:defRPr sz="1400"/>
            </a:lvl1pPr>
            <a:lvl2pPr marL="457128" indent="0">
              <a:buNone/>
              <a:defRPr sz="1000"/>
            </a:lvl2pPr>
            <a:lvl3pPr marL="914256" indent="0">
              <a:buNone/>
              <a:defRPr sz="1000"/>
            </a:lvl3pPr>
            <a:lvl4pPr marL="1371379" indent="0">
              <a:buNone/>
              <a:defRPr sz="1000"/>
            </a:lvl4pPr>
            <a:lvl5pPr marL="1828507" indent="0">
              <a:buNone/>
              <a:defRPr sz="1000"/>
            </a:lvl5pPr>
            <a:lvl6pPr marL="2285635" indent="0">
              <a:buNone/>
              <a:defRPr sz="1000"/>
            </a:lvl6pPr>
            <a:lvl7pPr marL="2742763" indent="0">
              <a:buNone/>
              <a:defRPr sz="1000"/>
            </a:lvl7pPr>
            <a:lvl8pPr marL="3199886" indent="0">
              <a:buNone/>
              <a:defRPr sz="1000"/>
            </a:lvl8pPr>
            <a:lvl9pPr marL="3657014" indent="0">
              <a:buNone/>
              <a:defRPr sz="1000"/>
            </a:lvl9pPr>
          </a:lstStyle>
          <a:p>
            <a:pPr lvl="0"/>
            <a:r>
              <a:rPr lang="en-US" smtClean="0"/>
              <a:t>Click to edit Master text styles</a:t>
            </a:r>
          </a:p>
        </p:txBody>
      </p:sp>
    </p:spTree>
    <p:extLst>
      <p:ext uri="{BB962C8B-B14F-4D97-AF65-F5344CB8AC3E}">
        <p14:creationId xmlns:p14="http://schemas.microsoft.com/office/powerpoint/2010/main" val="683074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334816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7" y="1273176"/>
            <a:ext cx="10547352" cy="309292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3739" y="1273176"/>
            <a:ext cx="31491235" cy="309292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32581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81" y="10226678"/>
            <a:ext cx="37306248" cy="70548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9"/>
            <a:ext cx="30724474" cy="8413752"/>
          </a:xfrm>
        </p:spPr>
        <p:txBody>
          <a:bodyPr/>
          <a:lstStyle>
            <a:lvl1pPr marL="0" indent="0" algn="ctr">
              <a:buNone/>
              <a:defRPr/>
            </a:lvl1pPr>
            <a:lvl2pPr marL="457128" indent="0" algn="ctr">
              <a:buNone/>
              <a:defRPr/>
            </a:lvl2pPr>
            <a:lvl3pPr marL="914256" indent="0" algn="ctr">
              <a:buNone/>
              <a:defRPr/>
            </a:lvl3pPr>
            <a:lvl4pPr marL="1371379" indent="0" algn="ctr">
              <a:buNone/>
              <a:defRPr/>
            </a:lvl4pPr>
            <a:lvl5pPr marL="1828507" indent="0" algn="ctr">
              <a:buNone/>
              <a:defRPr/>
            </a:lvl5pPr>
            <a:lvl6pPr marL="2285635" indent="0" algn="ctr">
              <a:buNone/>
              <a:defRPr/>
            </a:lvl6pPr>
            <a:lvl7pPr marL="2742763" indent="0" algn="ctr">
              <a:buNone/>
              <a:defRPr/>
            </a:lvl7pPr>
            <a:lvl8pPr marL="3199886" indent="0" algn="ctr">
              <a:buNone/>
              <a:defRPr/>
            </a:lvl8pPr>
            <a:lvl9pPr marL="3657014"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02172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6945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39"/>
            <a:ext cx="37307837" cy="6537326"/>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539"/>
            <a:ext cx="37307837" cy="7200902"/>
          </a:xfrm>
        </p:spPr>
        <p:txBody>
          <a:bodyPr anchor="b"/>
          <a:lstStyle>
            <a:lvl1pPr marL="0" indent="0">
              <a:buNone/>
              <a:defRPr sz="1900"/>
            </a:lvl1pPr>
            <a:lvl2pPr marL="457128" indent="0">
              <a:buNone/>
              <a:defRPr sz="1900"/>
            </a:lvl2pPr>
            <a:lvl3pPr marL="914256" indent="0">
              <a:buNone/>
              <a:defRPr sz="1400"/>
            </a:lvl3pPr>
            <a:lvl4pPr marL="1371379" indent="0">
              <a:buNone/>
              <a:defRPr sz="1400"/>
            </a:lvl4pPr>
            <a:lvl5pPr marL="1828507" indent="0">
              <a:buNone/>
              <a:defRPr sz="1400"/>
            </a:lvl5pPr>
            <a:lvl6pPr marL="2285635" indent="0">
              <a:buNone/>
              <a:defRPr sz="1400"/>
            </a:lvl6pPr>
            <a:lvl7pPr marL="2742763" indent="0">
              <a:buNone/>
              <a:defRPr sz="1400"/>
            </a:lvl7pPr>
            <a:lvl8pPr marL="3199886" indent="0">
              <a:buNone/>
              <a:defRPr sz="1400"/>
            </a:lvl8pPr>
            <a:lvl9pPr marL="3657014" indent="0">
              <a:buNone/>
              <a:defRPr sz="1400"/>
            </a:lvl9pPr>
          </a:lstStyle>
          <a:p>
            <a:pPr lvl="0"/>
            <a:r>
              <a:rPr lang="en-US" smtClean="0"/>
              <a:t>Click to edit Master text styles</a:t>
            </a:r>
          </a:p>
        </p:txBody>
      </p:sp>
    </p:spTree>
    <p:extLst>
      <p:ext uri="{BB962C8B-B14F-4D97-AF65-F5344CB8AC3E}">
        <p14:creationId xmlns:p14="http://schemas.microsoft.com/office/powerpoint/2010/main" val="26886184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3739" y="5638802"/>
            <a:ext cx="21018499"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864641" y="5638802"/>
            <a:ext cx="21020088"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33746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9" y="1317624"/>
            <a:ext cx="3950335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2" y="7369176"/>
            <a:ext cx="19392902" cy="3070224"/>
          </a:xfrm>
        </p:spPr>
        <p:txBody>
          <a:bodyPr anchor="b"/>
          <a:lstStyle>
            <a:lvl1pPr marL="0" indent="0">
              <a:buNone/>
              <a:defRPr sz="2400" b="1"/>
            </a:lvl1pPr>
            <a:lvl2pPr marL="457128" indent="0">
              <a:buNone/>
              <a:defRPr sz="1900" b="1"/>
            </a:lvl2pPr>
            <a:lvl3pPr marL="914256" indent="0">
              <a:buNone/>
              <a:defRPr sz="1900" b="1"/>
            </a:lvl3pPr>
            <a:lvl4pPr marL="1371379" indent="0">
              <a:buNone/>
              <a:defRPr sz="1400" b="1"/>
            </a:lvl4pPr>
            <a:lvl5pPr marL="1828507" indent="0">
              <a:buNone/>
              <a:defRPr sz="1400" b="1"/>
            </a:lvl5pPr>
            <a:lvl6pPr marL="2285635" indent="0">
              <a:buNone/>
              <a:defRPr sz="1400" b="1"/>
            </a:lvl6pPr>
            <a:lvl7pPr marL="2742763" indent="0">
              <a:buNone/>
              <a:defRPr sz="1400" b="1"/>
            </a:lvl7pPr>
            <a:lvl8pPr marL="3199886" indent="0">
              <a:buNone/>
              <a:defRPr sz="1400" b="1"/>
            </a:lvl8pPr>
            <a:lvl9pPr marL="3657014"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193922" y="10439402"/>
            <a:ext cx="19392902"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9" y="7369176"/>
            <a:ext cx="19400837" cy="3070224"/>
          </a:xfrm>
        </p:spPr>
        <p:txBody>
          <a:bodyPr anchor="b"/>
          <a:lstStyle>
            <a:lvl1pPr marL="0" indent="0">
              <a:buNone/>
              <a:defRPr sz="2400" b="1"/>
            </a:lvl1pPr>
            <a:lvl2pPr marL="457128" indent="0">
              <a:buNone/>
              <a:defRPr sz="1900" b="1"/>
            </a:lvl2pPr>
            <a:lvl3pPr marL="914256" indent="0">
              <a:buNone/>
              <a:defRPr sz="1900" b="1"/>
            </a:lvl3pPr>
            <a:lvl4pPr marL="1371379" indent="0">
              <a:buNone/>
              <a:defRPr sz="1400" b="1"/>
            </a:lvl4pPr>
            <a:lvl5pPr marL="1828507" indent="0">
              <a:buNone/>
              <a:defRPr sz="1400" b="1"/>
            </a:lvl5pPr>
            <a:lvl6pPr marL="2285635" indent="0">
              <a:buNone/>
              <a:defRPr sz="1400" b="1"/>
            </a:lvl6pPr>
            <a:lvl7pPr marL="2742763" indent="0">
              <a:buNone/>
              <a:defRPr sz="1400" b="1"/>
            </a:lvl7pPr>
            <a:lvl8pPr marL="3199886" indent="0">
              <a:buNone/>
              <a:defRPr sz="1400" b="1"/>
            </a:lvl8pPr>
            <a:lvl9pPr marL="3657014"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2296439" y="10439402"/>
            <a:ext cx="19400837"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6221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019932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51467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39"/>
            <a:ext cx="37307837" cy="6537326"/>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539"/>
            <a:ext cx="37307837" cy="7200902"/>
          </a:xfrm>
        </p:spPr>
        <p:txBody>
          <a:bodyPr anchor="b"/>
          <a:lstStyle>
            <a:lvl1pPr marL="0" indent="0">
              <a:buNone/>
              <a:defRPr sz="1900"/>
            </a:lvl1pPr>
            <a:lvl2pPr marL="457128" indent="0">
              <a:buNone/>
              <a:defRPr sz="1900"/>
            </a:lvl2pPr>
            <a:lvl3pPr marL="914256" indent="0">
              <a:buNone/>
              <a:defRPr sz="1400"/>
            </a:lvl3pPr>
            <a:lvl4pPr marL="1371379" indent="0">
              <a:buNone/>
              <a:defRPr sz="1400"/>
            </a:lvl4pPr>
            <a:lvl5pPr marL="1828507" indent="0">
              <a:buNone/>
              <a:defRPr sz="1400"/>
            </a:lvl5pPr>
            <a:lvl6pPr marL="2285635" indent="0">
              <a:buNone/>
              <a:defRPr sz="1400"/>
            </a:lvl6pPr>
            <a:lvl7pPr marL="2742763" indent="0">
              <a:buNone/>
              <a:defRPr sz="1400"/>
            </a:lvl7pPr>
            <a:lvl8pPr marL="3199886" indent="0">
              <a:buNone/>
              <a:defRPr sz="1400"/>
            </a:lvl8pPr>
            <a:lvl9pPr marL="3657014" indent="0">
              <a:buNone/>
              <a:defRPr sz="1400"/>
            </a:lvl9pPr>
          </a:lstStyle>
          <a:p>
            <a:pPr lvl="0"/>
            <a:r>
              <a:rPr lang="en-US" smtClean="0"/>
              <a:t>Click to edit Master text styles</a:t>
            </a:r>
          </a:p>
        </p:txBody>
      </p:sp>
    </p:spTree>
    <p:extLst>
      <p:ext uri="{BB962C8B-B14F-4D97-AF65-F5344CB8AC3E}">
        <p14:creationId xmlns:p14="http://schemas.microsoft.com/office/powerpoint/2010/main" val="15589475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3"/>
            <a:ext cx="14439902" cy="557689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17160874" y="1311274"/>
            <a:ext cx="24536400" cy="28093987"/>
          </a:xfrm>
        </p:spPr>
        <p:txBody>
          <a:bodyPr/>
          <a:lstStyle>
            <a:lvl1pPr>
              <a:defRPr sz="3400"/>
            </a:lvl1pPr>
            <a:lvl2pPr>
              <a:defRPr sz="29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4" y="6888166"/>
            <a:ext cx="14439902" cy="22517102"/>
          </a:xfrm>
        </p:spPr>
        <p:txBody>
          <a:bodyPr/>
          <a:lstStyle>
            <a:lvl1pPr marL="0" indent="0">
              <a:buNone/>
              <a:defRPr sz="1400"/>
            </a:lvl1pPr>
            <a:lvl2pPr marL="457128" indent="0">
              <a:buNone/>
              <a:defRPr sz="1000"/>
            </a:lvl2pPr>
            <a:lvl3pPr marL="914256" indent="0">
              <a:buNone/>
              <a:defRPr sz="1000"/>
            </a:lvl3pPr>
            <a:lvl4pPr marL="1371379" indent="0">
              <a:buNone/>
              <a:defRPr sz="1000"/>
            </a:lvl4pPr>
            <a:lvl5pPr marL="1828507" indent="0">
              <a:buNone/>
              <a:defRPr sz="1000"/>
            </a:lvl5pPr>
            <a:lvl6pPr marL="2285635" indent="0">
              <a:buNone/>
              <a:defRPr sz="1000"/>
            </a:lvl6pPr>
            <a:lvl7pPr marL="2742763" indent="0">
              <a:buNone/>
              <a:defRPr sz="1000"/>
            </a:lvl7pPr>
            <a:lvl8pPr marL="3199886" indent="0">
              <a:buNone/>
              <a:defRPr sz="1000"/>
            </a:lvl8pPr>
            <a:lvl9pPr marL="3657014" indent="0">
              <a:buNone/>
              <a:defRPr sz="1000"/>
            </a:lvl9pPr>
          </a:lstStyle>
          <a:p>
            <a:pPr lvl="0"/>
            <a:r>
              <a:rPr lang="en-US" smtClean="0"/>
              <a:t>Click to edit Master text styles</a:t>
            </a:r>
          </a:p>
        </p:txBody>
      </p:sp>
    </p:spTree>
    <p:extLst>
      <p:ext uri="{BB962C8B-B14F-4D97-AF65-F5344CB8AC3E}">
        <p14:creationId xmlns:p14="http://schemas.microsoft.com/office/powerpoint/2010/main" val="36806063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6" y="23042563"/>
            <a:ext cx="26335037" cy="2720976"/>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8602666" y="2941644"/>
            <a:ext cx="26335037" cy="19750085"/>
          </a:xfrm>
        </p:spPr>
        <p:txBody>
          <a:bodyPr/>
          <a:lstStyle>
            <a:lvl1pPr marL="0" indent="0">
              <a:buNone/>
              <a:defRPr sz="3400"/>
            </a:lvl1pPr>
            <a:lvl2pPr marL="457128" indent="0">
              <a:buNone/>
              <a:defRPr sz="2900"/>
            </a:lvl2pPr>
            <a:lvl3pPr marL="914256" indent="0">
              <a:buNone/>
              <a:defRPr sz="2400"/>
            </a:lvl3pPr>
            <a:lvl4pPr marL="1371379" indent="0">
              <a:buNone/>
              <a:defRPr sz="1900"/>
            </a:lvl4pPr>
            <a:lvl5pPr marL="1828507" indent="0">
              <a:buNone/>
              <a:defRPr sz="1900"/>
            </a:lvl5pPr>
            <a:lvl6pPr marL="2285635" indent="0">
              <a:buNone/>
              <a:defRPr sz="1900"/>
            </a:lvl6pPr>
            <a:lvl7pPr marL="2742763" indent="0">
              <a:buNone/>
              <a:defRPr sz="1900"/>
            </a:lvl7pPr>
            <a:lvl8pPr marL="3199886" indent="0">
              <a:buNone/>
              <a:defRPr sz="1900"/>
            </a:lvl8pPr>
            <a:lvl9pPr marL="3657014" indent="0">
              <a:buNone/>
              <a:defRPr sz="1900"/>
            </a:lvl9pPr>
          </a:lstStyle>
          <a:p>
            <a:pPr lvl="0"/>
            <a:endParaRPr lang="en-US" noProof="0" smtClean="0"/>
          </a:p>
        </p:txBody>
      </p:sp>
      <p:sp>
        <p:nvSpPr>
          <p:cNvPr id="4" name="Text Placeholder 3"/>
          <p:cNvSpPr>
            <a:spLocks noGrp="1"/>
          </p:cNvSpPr>
          <p:nvPr>
            <p:ph type="body" sz="half" idx="2"/>
          </p:nvPr>
        </p:nvSpPr>
        <p:spPr>
          <a:xfrm>
            <a:off x="8602666" y="25763539"/>
            <a:ext cx="26335037" cy="3862387"/>
          </a:xfrm>
        </p:spPr>
        <p:txBody>
          <a:bodyPr/>
          <a:lstStyle>
            <a:lvl1pPr marL="0" indent="0">
              <a:buNone/>
              <a:defRPr sz="1400"/>
            </a:lvl1pPr>
            <a:lvl2pPr marL="457128" indent="0">
              <a:buNone/>
              <a:defRPr sz="1000"/>
            </a:lvl2pPr>
            <a:lvl3pPr marL="914256" indent="0">
              <a:buNone/>
              <a:defRPr sz="1000"/>
            </a:lvl3pPr>
            <a:lvl4pPr marL="1371379" indent="0">
              <a:buNone/>
              <a:defRPr sz="1000"/>
            </a:lvl4pPr>
            <a:lvl5pPr marL="1828507" indent="0">
              <a:buNone/>
              <a:defRPr sz="1000"/>
            </a:lvl5pPr>
            <a:lvl6pPr marL="2285635" indent="0">
              <a:buNone/>
              <a:defRPr sz="1000"/>
            </a:lvl6pPr>
            <a:lvl7pPr marL="2742763" indent="0">
              <a:buNone/>
              <a:defRPr sz="1000"/>
            </a:lvl7pPr>
            <a:lvl8pPr marL="3199886" indent="0">
              <a:buNone/>
              <a:defRPr sz="1000"/>
            </a:lvl8pPr>
            <a:lvl9pPr marL="3657014" indent="0">
              <a:buNone/>
              <a:defRPr sz="1000"/>
            </a:lvl9pPr>
          </a:lstStyle>
          <a:p>
            <a:pPr lvl="0"/>
            <a:r>
              <a:rPr lang="en-US" smtClean="0"/>
              <a:t>Click to edit Master text styles</a:t>
            </a:r>
          </a:p>
        </p:txBody>
      </p:sp>
    </p:spTree>
    <p:extLst>
      <p:ext uri="{BB962C8B-B14F-4D97-AF65-F5344CB8AC3E}">
        <p14:creationId xmlns:p14="http://schemas.microsoft.com/office/powerpoint/2010/main" val="14746554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09512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7" y="1273176"/>
            <a:ext cx="10547352" cy="309292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3739" y="1273176"/>
            <a:ext cx="31491235" cy="309292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25728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3859" indent="0" algn="ctr">
              <a:buNone/>
              <a:defRPr>
                <a:solidFill>
                  <a:schemeClr val="tx1">
                    <a:tint val="75000"/>
                  </a:schemeClr>
                </a:solidFill>
              </a:defRPr>
            </a:lvl2pPr>
            <a:lvl3pPr marL="4387718" indent="0" algn="ctr">
              <a:buNone/>
              <a:defRPr>
                <a:solidFill>
                  <a:schemeClr val="tx1">
                    <a:tint val="75000"/>
                  </a:schemeClr>
                </a:solidFill>
              </a:defRPr>
            </a:lvl3pPr>
            <a:lvl4pPr marL="6581578" indent="0" algn="ctr">
              <a:buNone/>
              <a:defRPr>
                <a:solidFill>
                  <a:schemeClr val="tx1">
                    <a:tint val="75000"/>
                  </a:schemeClr>
                </a:solidFill>
              </a:defRPr>
            </a:lvl4pPr>
            <a:lvl5pPr marL="8775432" indent="0" algn="ctr">
              <a:buNone/>
              <a:defRPr>
                <a:solidFill>
                  <a:schemeClr val="tx1">
                    <a:tint val="75000"/>
                  </a:schemeClr>
                </a:solidFill>
              </a:defRPr>
            </a:lvl5pPr>
            <a:lvl6pPr marL="10969286" indent="0" algn="ctr">
              <a:buNone/>
              <a:defRPr>
                <a:solidFill>
                  <a:schemeClr val="tx1">
                    <a:tint val="75000"/>
                  </a:schemeClr>
                </a:solidFill>
              </a:defRPr>
            </a:lvl6pPr>
            <a:lvl7pPr marL="13163146" indent="0" algn="ctr">
              <a:buNone/>
              <a:defRPr>
                <a:solidFill>
                  <a:schemeClr val="tx1">
                    <a:tint val="75000"/>
                  </a:schemeClr>
                </a:solidFill>
              </a:defRPr>
            </a:lvl7pPr>
            <a:lvl8pPr marL="15357005" indent="0" algn="ctr">
              <a:buNone/>
              <a:defRPr>
                <a:solidFill>
                  <a:schemeClr val="tx1">
                    <a:tint val="75000"/>
                  </a:schemeClr>
                </a:solidFill>
              </a:defRPr>
            </a:lvl8pPr>
            <a:lvl9pPr marL="1755086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EBC1850-D803-462E-BAB4-B9CE83A814EE}" type="datetimeFigureOut">
              <a:rPr lang="en-US"/>
              <a:pPr>
                <a:defRPr/>
              </a:pPr>
              <a:t>8/30/2015</a:t>
            </a:fld>
            <a:endParaRPr lang="en-US" dirty="0">
              <a:solidFill>
                <a:srgbClr val="FFFFFF"/>
              </a:solidFill>
            </a:endParaRPr>
          </a:p>
        </p:txBody>
      </p:sp>
      <p:sp>
        <p:nvSpPr>
          <p:cNvPr id="5" name="Footer Placeholder 4"/>
          <p:cNvSpPr>
            <a:spLocks noGrp="1"/>
          </p:cNvSpPr>
          <p:nvPr>
            <p:ph type="ftr" sz="quarter" idx="11"/>
          </p:nvPr>
        </p:nvSpPr>
        <p:spPr/>
        <p:txBody>
          <a:bodyPr/>
          <a:lstStyle>
            <a:lvl1pPr>
              <a:defRPr>
                <a:solidFill>
                  <a:schemeClr val="accent1">
                    <a:tint val="20000"/>
                  </a:scheme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CB314D-694A-46E1-9BAF-FB80002990D6}" type="slidenum">
              <a:rPr lang="en-US"/>
              <a:pPr>
                <a:defRPr/>
              </a:pPr>
              <a:t>‹#›</a:t>
            </a:fld>
            <a:endParaRPr lang="en-US" dirty="0">
              <a:solidFill>
                <a:srgbClr val="FFFFFF"/>
              </a:solidFill>
            </a:endParaRPr>
          </a:p>
        </p:txBody>
      </p:sp>
    </p:spTree>
    <p:extLst>
      <p:ext uri="{BB962C8B-B14F-4D97-AF65-F5344CB8AC3E}">
        <p14:creationId xmlns:p14="http://schemas.microsoft.com/office/powerpoint/2010/main" val="41385315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F7168F-5A36-43F6-A020-BC575339877E}" type="datetimeFigureOut">
              <a:rPr lang="en-US"/>
              <a:pPr>
                <a:defRPr/>
              </a:pPr>
              <a:t>8/30/2015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45CE33-D9BA-4BF0-88B6-156EEF4A3BD6}" type="slidenum">
              <a:rPr lang="en-US"/>
              <a:pPr>
                <a:defRPr/>
              </a:pPr>
              <a:t>‹#›</a:t>
            </a:fld>
            <a:endParaRPr lang="en-US"/>
          </a:p>
        </p:txBody>
      </p:sp>
    </p:spTree>
    <p:extLst>
      <p:ext uri="{BB962C8B-B14F-4D97-AF65-F5344CB8AC3E}">
        <p14:creationId xmlns:p14="http://schemas.microsoft.com/office/powerpoint/2010/main" val="5189035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9600">
                <a:solidFill>
                  <a:schemeClr val="tx1">
                    <a:tint val="75000"/>
                  </a:schemeClr>
                </a:solidFill>
              </a:defRPr>
            </a:lvl1pPr>
            <a:lvl2pPr marL="2193859" indent="0">
              <a:buNone/>
              <a:defRPr sz="8600">
                <a:solidFill>
                  <a:schemeClr val="tx1">
                    <a:tint val="75000"/>
                  </a:schemeClr>
                </a:solidFill>
              </a:defRPr>
            </a:lvl2pPr>
            <a:lvl3pPr marL="4387718" indent="0">
              <a:buNone/>
              <a:defRPr sz="7700">
                <a:solidFill>
                  <a:schemeClr val="tx1">
                    <a:tint val="75000"/>
                  </a:schemeClr>
                </a:solidFill>
              </a:defRPr>
            </a:lvl3pPr>
            <a:lvl4pPr marL="6581578" indent="0">
              <a:buNone/>
              <a:defRPr sz="6700">
                <a:solidFill>
                  <a:schemeClr val="tx1">
                    <a:tint val="75000"/>
                  </a:schemeClr>
                </a:solidFill>
              </a:defRPr>
            </a:lvl4pPr>
            <a:lvl5pPr marL="8775432" indent="0">
              <a:buNone/>
              <a:defRPr sz="6700">
                <a:solidFill>
                  <a:schemeClr val="tx1">
                    <a:tint val="75000"/>
                  </a:schemeClr>
                </a:solidFill>
              </a:defRPr>
            </a:lvl5pPr>
            <a:lvl6pPr marL="10969286" indent="0">
              <a:buNone/>
              <a:defRPr sz="6700">
                <a:solidFill>
                  <a:schemeClr val="tx1">
                    <a:tint val="75000"/>
                  </a:schemeClr>
                </a:solidFill>
              </a:defRPr>
            </a:lvl6pPr>
            <a:lvl7pPr marL="13163146" indent="0">
              <a:buNone/>
              <a:defRPr sz="6700">
                <a:solidFill>
                  <a:schemeClr val="tx1">
                    <a:tint val="75000"/>
                  </a:schemeClr>
                </a:solidFill>
              </a:defRPr>
            </a:lvl7pPr>
            <a:lvl8pPr marL="15357005" indent="0">
              <a:buNone/>
              <a:defRPr sz="6700">
                <a:solidFill>
                  <a:schemeClr val="tx1">
                    <a:tint val="75000"/>
                  </a:schemeClr>
                </a:solidFill>
              </a:defRPr>
            </a:lvl8pPr>
            <a:lvl9pPr marL="17550864"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2A8326F-92AC-4443-93D5-9B7176365FAD}" type="datetimeFigureOut">
              <a:rPr lang="en-US"/>
              <a:pPr>
                <a:defRPr/>
              </a:pPr>
              <a:t>8/30/2015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B41F43-D747-4F82-B05E-0336C7A906A7}" type="slidenum">
              <a:rPr lang="en-US"/>
              <a:pPr>
                <a:defRPr/>
              </a:pPr>
              <a:t>‹#›</a:t>
            </a:fld>
            <a:endParaRPr lang="en-US"/>
          </a:p>
        </p:txBody>
      </p:sp>
    </p:spTree>
    <p:extLst>
      <p:ext uri="{BB962C8B-B14F-4D97-AF65-F5344CB8AC3E}">
        <p14:creationId xmlns:p14="http://schemas.microsoft.com/office/powerpoint/2010/main" val="6808939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094A39D-010C-4435-8325-4AF3D63FB72F}" type="datetimeFigureOut">
              <a:rPr lang="en-US"/>
              <a:pPr>
                <a:defRPr/>
              </a:pPr>
              <a:t>8/30/2015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C95F14-B7F1-4963-A3E1-E908404AB4EA}" type="slidenum">
              <a:rPr lang="en-US"/>
              <a:pPr>
                <a:defRPr/>
              </a:pPr>
              <a:t>‹#›</a:t>
            </a:fld>
            <a:endParaRPr lang="en-US"/>
          </a:p>
        </p:txBody>
      </p:sp>
    </p:spTree>
    <p:extLst>
      <p:ext uri="{BB962C8B-B14F-4D97-AF65-F5344CB8AC3E}">
        <p14:creationId xmlns:p14="http://schemas.microsoft.com/office/powerpoint/2010/main" val="41725507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3859" indent="0">
              <a:buNone/>
              <a:defRPr sz="9600" b="1"/>
            </a:lvl2pPr>
            <a:lvl3pPr marL="4387718" indent="0">
              <a:buNone/>
              <a:defRPr sz="8600" b="1"/>
            </a:lvl3pPr>
            <a:lvl4pPr marL="6581578" indent="0">
              <a:buNone/>
              <a:defRPr sz="7700" b="1"/>
            </a:lvl4pPr>
            <a:lvl5pPr marL="8775432" indent="0">
              <a:buNone/>
              <a:defRPr sz="7700" b="1"/>
            </a:lvl5pPr>
            <a:lvl6pPr marL="10969286" indent="0">
              <a:buNone/>
              <a:defRPr sz="7700" b="1"/>
            </a:lvl6pPr>
            <a:lvl7pPr marL="13163146" indent="0">
              <a:buNone/>
              <a:defRPr sz="7700" b="1"/>
            </a:lvl7pPr>
            <a:lvl8pPr marL="15357005" indent="0">
              <a:buNone/>
              <a:defRPr sz="7700" b="1"/>
            </a:lvl8pPr>
            <a:lvl9pPr marL="17550864"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3859" indent="0">
              <a:buNone/>
              <a:defRPr sz="9600" b="1"/>
            </a:lvl2pPr>
            <a:lvl3pPr marL="4387718" indent="0">
              <a:buNone/>
              <a:defRPr sz="8600" b="1"/>
            </a:lvl3pPr>
            <a:lvl4pPr marL="6581578" indent="0">
              <a:buNone/>
              <a:defRPr sz="7700" b="1"/>
            </a:lvl4pPr>
            <a:lvl5pPr marL="8775432" indent="0">
              <a:buNone/>
              <a:defRPr sz="7700" b="1"/>
            </a:lvl5pPr>
            <a:lvl6pPr marL="10969286" indent="0">
              <a:buNone/>
              <a:defRPr sz="7700" b="1"/>
            </a:lvl6pPr>
            <a:lvl7pPr marL="13163146" indent="0">
              <a:buNone/>
              <a:defRPr sz="7700" b="1"/>
            </a:lvl7pPr>
            <a:lvl8pPr marL="15357005" indent="0">
              <a:buNone/>
              <a:defRPr sz="7700" b="1"/>
            </a:lvl8pPr>
            <a:lvl9pPr marL="17550864"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B130CDA-439E-46AF-9D32-EB26FD1564C6}" type="datetimeFigureOut">
              <a:rPr lang="en-US"/>
              <a:pPr>
                <a:defRPr/>
              </a:pPr>
              <a:t>8/30/2015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AA454DE-689D-4A1E-8C5C-F054366294BB}" type="slidenum">
              <a:rPr lang="en-US"/>
              <a:pPr>
                <a:defRPr/>
              </a:pPr>
              <a:t>‹#›</a:t>
            </a:fld>
            <a:endParaRPr lang="en-US"/>
          </a:p>
        </p:txBody>
      </p:sp>
    </p:spTree>
    <p:extLst>
      <p:ext uri="{BB962C8B-B14F-4D97-AF65-F5344CB8AC3E}">
        <p14:creationId xmlns:p14="http://schemas.microsoft.com/office/powerpoint/2010/main" val="25878265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64442C1-0D46-4099-8498-2AF974F43F4B}" type="datetimeFigureOut">
              <a:rPr lang="en-US"/>
              <a:pPr>
                <a:defRPr/>
              </a:pPr>
              <a:t>8/30/2015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32BDD04-8044-4598-ABDF-FCCB0B494B81}" type="slidenum">
              <a:rPr lang="en-US"/>
              <a:pPr>
                <a:defRPr/>
              </a:pPr>
              <a:t>‹#›</a:t>
            </a:fld>
            <a:endParaRPr lang="en-US"/>
          </a:p>
        </p:txBody>
      </p:sp>
    </p:spTree>
    <p:extLst>
      <p:ext uri="{BB962C8B-B14F-4D97-AF65-F5344CB8AC3E}">
        <p14:creationId xmlns:p14="http://schemas.microsoft.com/office/powerpoint/2010/main" val="2715215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3742" y="5638802"/>
            <a:ext cx="4910136"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56275" y="5638802"/>
            <a:ext cx="4911725"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39433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E2C0B39-1FAD-4A0E-BC31-D73BC2E28BD8}" type="datetimeFigureOut">
              <a:rPr lang="en-US"/>
              <a:pPr>
                <a:defRPr/>
              </a:pPr>
              <a:t>8/30/2015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3154143-0667-451B-B025-E57FA74667BA}" type="slidenum">
              <a:rPr lang="en-US"/>
              <a:pPr>
                <a:defRPr/>
              </a:pPr>
              <a:t>‹#›</a:t>
            </a:fld>
            <a:endParaRPr lang="en-US"/>
          </a:p>
        </p:txBody>
      </p:sp>
    </p:spTree>
    <p:extLst>
      <p:ext uri="{BB962C8B-B14F-4D97-AF65-F5344CB8AC3E}">
        <p14:creationId xmlns:p14="http://schemas.microsoft.com/office/powerpoint/2010/main" val="27103067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7"/>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700"/>
            </a:lvl1pPr>
            <a:lvl2pPr marL="2193859" indent="0">
              <a:buNone/>
              <a:defRPr sz="5800"/>
            </a:lvl2pPr>
            <a:lvl3pPr marL="4387718" indent="0">
              <a:buNone/>
              <a:defRPr sz="4800"/>
            </a:lvl3pPr>
            <a:lvl4pPr marL="6581578" indent="0">
              <a:buNone/>
              <a:defRPr sz="4300"/>
            </a:lvl4pPr>
            <a:lvl5pPr marL="8775432" indent="0">
              <a:buNone/>
              <a:defRPr sz="4300"/>
            </a:lvl5pPr>
            <a:lvl6pPr marL="10969286" indent="0">
              <a:buNone/>
              <a:defRPr sz="4300"/>
            </a:lvl6pPr>
            <a:lvl7pPr marL="13163146" indent="0">
              <a:buNone/>
              <a:defRPr sz="4300"/>
            </a:lvl7pPr>
            <a:lvl8pPr marL="15357005" indent="0">
              <a:buNone/>
              <a:defRPr sz="4300"/>
            </a:lvl8pPr>
            <a:lvl9pPr marL="17550864"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DC6085-B1C1-44F8-9A55-935A31B599C2}" type="datetimeFigureOut">
              <a:rPr lang="en-US"/>
              <a:pPr>
                <a:defRPr/>
              </a:pPr>
              <a:t>8/30/2015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2BF678-51AD-4000-A432-5C399EAEA060}" type="slidenum">
              <a:rPr lang="en-US"/>
              <a:pPr>
                <a:defRPr/>
              </a:pPr>
              <a:t>‹#›</a:t>
            </a:fld>
            <a:endParaRPr lang="en-US"/>
          </a:p>
        </p:txBody>
      </p:sp>
    </p:spTree>
    <p:extLst>
      <p:ext uri="{BB962C8B-B14F-4D97-AF65-F5344CB8AC3E}">
        <p14:creationId xmlns:p14="http://schemas.microsoft.com/office/powerpoint/2010/main" val="37089709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rtlCol="0">
            <a:normAutofit/>
          </a:bodyPr>
          <a:lstStyle>
            <a:lvl1pPr marL="0" indent="0">
              <a:buNone/>
              <a:defRPr sz="15400"/>
            </a:lvl1pPr>
            <a:lvl2pPr marL="2193859" indent="0">
              <a:buNone/>
              <a:defRPr sz="13400"/>
            </a:lvl2pPr>
            <a:lvl3pPr marL="4387718" indent="0">
              <a:buNone/>
              <a:defRPr sz="11500"/>
            </a:lvl3pPr>
            <a:lvl4pPr marL="6581578" indent="0">
              <a:buNone/>
              <a:defRPr sz="9600"/>
            </a:lvl4pPr>
            <a:lvl5pPr marL="8775432" indent="0">
              <a:buNone/>
              <a:defRPr sz="9600"/>
            </a:lvl5pPr>
            <a:lvl6pPr marL="10969286" indent="0">
              <a:buNone/>
              <a:defRPr sz="9600"/>
            </a:lvl6pPr>
            <a:lvl7pPr marL="13163146" indent="0">
              <a:buNone/>
              <a:defRPr sz="9600"/>
            </a:lvl7pPr>
            <a:lvl8pPr marL="15357005" indent="0">
              <a:buNone/>
              <a:defRPr sz="9600"/>
            </a:lvl8pPr>
            <a:lvl9pPr marL="17550864" indent="0">
              <a:buNone/>
              <a:defRPr sz="9600"/>
            </a:lvl9pPr>
          </a:lstStyle>
          <a:p>
            <a:pPr lvl="0"/>
            <a:endParaRPr lang="en-US" noProof="0" smtClean="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3859" indent="0">
              <a:buNone/>
              <a:defRPr sz="5800"/>
            </a:lvl2pPr>
            <a:lvl3pPr marL="4387718" indent="0">
              <a:buNone/>
              <a:defRPr sz="4800"/>
            </a:lvl3pPr>
            <a:lvl4pPr marL="6581578" indent="0">
              <a:buNone/>
              <a:defRPr sz="4300"/>
            </a:lvl4pPr>
            <a:lvl5pPr marL="8775432" indent="0">
              <a:buNone/>
              <a:defRPr sz="4300"/>
            </a:lvl5pPr>
            <a:lvl6pPr marL="10969286" indent="0">
              <a:buNone/>
              <a:defRPr sz="4300"/>
            </a:lvl6pPr>
            <a:lvl7pPr marL="13163146" indent="0">
              <a:buNone/>
              <a:defRPr sz="4300"/>
            </a:lvl7pPr>
            <a:lvl8pPr marL="15357005" indent="0">
              <a:buNone/>
              <a:defRPr sz="4300"/>
            </a:lvl8pPr>
            <a:lvl9pPr marL="17550864"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49EFDB0-17C1-47E1-96F8-AF9B3D7CEA1B}" type="datetimeFigureOut">
              <a:rPr lang="en-US"/>
              <a:pPr>
                <a:defRPr/>
              </a:pPr>
              <a:t>8/30/2015</a:t>
            </a:fld>
            <a:endParaRPr lang="en-US">
              <a:solidFill>
                <a:schemeClr val="tx1"/>
              </a:solidFill>
            </a:endParaRPr>
          </a:p>
        </p:txBody>
      </p:sp>
      <p:sp>
        <p:nvSpPr>
          <p:cNvPr id="6" name="Footer Placeholder 5"/>
          <p:cNvSpPr>
            <a:spLocks noGrp="1"/>
          </p:cNvSpPr>
          <p:nvPr>
            <p:ph type="ftr" sz="quarter" idx="11"/>
          </p:nvPr>
        </p:nvSpPr>
        <p:spPr/>
        <p:txBody>
          <a:bodyPr/>
          <a:lstStyle>
            <a:lvl1pPr>
              <a:defRPr>
                <a:solidFill>
                  <a:schemeClr val="tx1"/>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5E950EA-584B-4DF8-BFF0-BE30D0B52F10}" type="slidenum">
              <a:rPr lang="en-US"/>
              <a:pPr>
                <a:defRPr/>
              </a:pPr>
              <a:t>‹#›</a:t>
            </a:fld>
            <a:endParaRPr lang="en-US">
              <a:solidFill>
                <a:schemeClr val="tx1"/>
              </a:solidFill>
            </a:endParaRPr>
          </a:p>
        </p:txBody>
      </p:sp>
    </p:spTree>
    <p:extLst>
      <p:ext uri="{BB962C8B-B14F-4D97-AF65-F5344CB8AC3E}">
        <p14:creationId xmlns:p14="http://schemas.microsoft.com/office/powerpoint/2010/main" val="39589060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EB4DBA7-2591-473C-8CF3-02DCC249EED8}" type="datetimeFigureOut">
              <a:rPr lang="en-US"/>
              <a:pPr>
                <a:defRPr/>
              </a:pPr>
              <a:t>8/30/2015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B0D508-D551-4D54-8CCC-FDA8BCB38DE7}" type="slidenum">
              <a:rPr lang="en-US"/>
              <a:pPr>
                <a:defRPr/>
              </a:pPr>
              <a:t>‹#›</a:t>
            </a:fld>
            <a:endParaRPr lang="en-US"/>
          </a:p>
        </p:txBody>
      </p:sp>
    </p:spTree>
    <p:extLst>
      <p:ext uri="{BB962C8B-B14F-4D97-AF65-F5344CB8AC3E}">
        <p14:creationId xmlns:p14="http://schemas.microsoft.com/office/powerpoint/2010/main" val="34058101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9"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7"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1CF3900-33E4-4A26-9FF2-05E2F66493FB}" type="datetimeFigureOut">
              <a:rPr lang="en-US"/>
              <a:pPr>
                <a:defRPr/>
              </a:pPr>
              <a:t>8/30/2015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60AF48-09F3-497E-BA98-CD41B44765C0}" type="slidenum">
              <a:rPr lang="en-US"/>
              <a:pPr>
                <a:defRPr/>
              </a:pPr>
              <a:t>‹#›</a:t>
            </a:fld>
            <a:endParaRPr lang="en-US"/>
          </a:p>
        </p:txBody>
      </p:sp>
    </p:spTree>
    <p:extLst>
      <p:ext uri="{BB962C8B-B14F-4D97-AF65-F5344CB8AC3E}">
        <p14:creationId xmlns:p14="http://schemas.microsoft.com/office/powerpoint/2010/main" val="74760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9" y="1317624"/>
            <a:ext cx="3950335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2" y="7369176"/>
            <a:ext cx="19392902" cy="3070224"/>
          </a:xfrm>
        </p:spPr>
        <p:txBody>
          <a:bodyPr anchor="b"/>
          <a:lstStyle>
            <a:lvl1pPr marL="0" indent="0">
              <a:buNone/>
              <a:defRPr sz="2400" b="1"/>
            </a:lvl1pPr>
            <a:lvl2pPr marL="457128" indent="0">
              <a:buNone/>
              <a:defRPr sz="1900" b="1"/>
            </a:lvl2pPr>
            <a:lvl3pPr marL="914256" indent="0">
              <a:buNone/>
              <a:defRPr sz="1900" b="1"/>
            </a:lvl3pPr>
            <a:lvl4pPr marL="1371379" indent="0">
              <a:buNone/>
              <a:defRPr sz="1400" b="1"/>
            </a:lvl4pPr>
            <a:lvl5pPr marL="1828507" indent="0">
              <a:buNone/>
              <a:defRPr sz="1400" b="1"/>
            </a:lvl5pPr>
            <a:lvl6pPr marL="2285635" indent="0">
              <a:buNone/>
              <a:defRPr sz="1400" b="1"/>
            </a:lvl6pPr>
            <a:lvl7pPr marL="2742763" indent="0">
              <a:buNone/>
              <a:defRPr sz="1400" b="1"/>
            </a:lvl7pPr>
            <a:lvl8pPr marL="3199886" indent="0">
              <a:buNone/>
              <a:defRPr sz="1400" b="1"/>
            </a:lvl8pPr>
            <a:lvl9pPr marL="3657014"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193922" y="10439402"/>
            <a:ext cx="19392902"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9" y="7369176"/>
            <a:ext cx="19400837" cy="3070224"/>
          </a:xfrm>
        </p:spPr>
        <p:txBody>
          <a:bodyPr anchor="b"/>
          <a:lstStyle>
            <a:lvl1pPr marL="0" indent="0">
              <a:buNone/>
              <a:defRPr sz="2400" b="1"/>
            </a:lvl1pPr>
            <a:lvl2pPr marL="457128" indent="0">
              <a:buNone/>
              <a:defRPr sz="1900" b="1"/>
            </a:lvl2pPr>
            <a:lvl3pPr marL="914256" indent="0">
              <a:buNone/>
              <a:defRPr sz="1900" b="1"/>
            </a:lvl3pPr>
            <a:lvl4pPr marL="1371379" indent="0">
              <a:buNone/>
              <a:defRPr sz="1400" b="1"/>
            </a:lvl4pPr>
            <a:lvl5pPr marL="1828507" indent="0">
              <a:buNone/>
              <a:defRPr sz="1400" b="1"/>
            </a:lvl5pPr>
            <a:lvl6pPr marL="2285635" indent="0">
              <a:buNone/>
              <a:defRPr sz="1400" b="1"/>
            </a:lvl6pPr>
            <a:lvl7pPr marL="2742763" indent="0">
              <a:buNone/>
              <a:defRPr sz="1400" b="1"/>
            </a:lvl7pPr>
            <a:lvl8pPr marL="3199886" indent="0">
              <a:buNone/>
              <a:defRPr sz="1400" b="1"/>
            </a:lvl8pPr>
            <a:lvl9pPr marL="3657014"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2296439" y="10439402"/>
            <a:ext cx="19400837"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8245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05969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252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3"/>
            <a:ext cx="14439902" cy="557689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17160874" y="1311274"/>
            <a:ext cx="24536400" cy="28093987"/>
          </a:xfrm>
        </p:spPr>
        <p:txBody>
          <a:bodyPr/>
          <a:lstStyle>
            <a:lvl1pPr>
              <a:defRPr sz="3400"/>
            </a:lvl1pPr>
            <a:lvl2pPr>
              <a:defRPr sz="29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4" y="6888166"/>
            <a:ext cx="14439902" cy="22517102"/>
          </a:xfrm>
        </p:spPr>
        <p:txBody>
          <a:bodyPr/>
          <a:lstStyle>
            <a:lvl1pPr marL="0" indent="0">
              <a:buNone/>
              <a:defRPr sz="1400"/>
            </a:lvl1pPr>
            <a:lvl2pPr marL="457128" indent="0">
              <a:buNone/>
              <a:defRPr sz="1000"/>
            </a:lvl2pPr>
            <a:lvl3pPr marL="914256" indent="0">
              <a:buNone/>
              <a:defRPr sz="1000"/>
            </a:lvl3pPr>
            <a:lvl4pPr marL="1371379" indent="0">
              <a:buNone/>
              <a:defRPr sz="1000"/>
            </a:lvl4pPr>
            <a:lvl5pPr marL="1828507" indent="0">
              <a:buNone/>
              <a:defRPr sz="1000"/>
            </a:lvl5pPr>
            <a:lvl6pPr marL="2285635" indent="0">
              <a:buNone/>
              <a:defRPr sz="1000"/>
            </a:lvl6pPr>
            <a:lvl7pPr marL="2742763" indent="0">
              <a:buNone/>
              <a:defRPr sz="1000"/>
            </a:lvl7pPr>
            <a:lvl8pPr marL="3199886" indent="0">
              <a:buNone/>
              <a:defRPr sz="1000"/>
            </a:lvl8pPr>
            <a:lvl9pPr marL="3657014" indent="0">
              <a:buNone/>
              <a:defRPr sz="1000"/>
            </a:lvl9pPr>
          </a:lstStyle>
          <a:p>
            <a:pPr lvl="0"/>
            <a:r>
              <a:rPr lang="en-US" smtClean="0"/>
              <a:t>Click to edit Master text styles</a:t>
            </a:r>
          </a:p>
        </p:txBody>
      </p:sp>
    </p:spTree>
    <p:extLst>
      <p:ext uri="{BB962C8B-B14F-4D97-AF65-F5344CB8AC3E}">
        <p14:creationId xmlns:p14="http://schemas.microsoft.com/office/powerpoint/2010/main" val="1949151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6" y="23042563"/>
            <a:ext cx="26335037" cy="2720976"/>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8602666" y="2941644"/>
            <a:ext cx="26335037" cy="19750085"/>
          </a:xfrm>
        </p:spPr>
        <p:txBody>
          <a:bodyPr/>
          <a:lstStyle>
            <a:lvl1pPr marL="0" indent="0">
              <a:buNone/>
              <a:defRPr sz="3400"/>
            </a:lvl1pPr>
            <a:lvl2pPr marL="457128" indent="0">
              <a:buNone/>
              <a:defRPr sz="2900"/>
            </a:lvl2pPr>
            <a:lvl3pPr marL="914256" indent="0">
              <a:buNone/>
              <a:defRPr sz="2400"/>
            </a:lvl3pPr>
            <a:lvl4pPr marL="1371379" indent="0">
              <a:buNone/>
              <a:defRPr sz="1900"/>
            </a:lvl4pPr>
            <a:lvl5pPr marL="1828507" indent="0">
              <a:buNone/>
              <a:defRPr sz="1900"/>
            </a:lvl5pPr>
            <a:lvl6pPr marL="2285635" indent="0">
              <a:buNone/>
              <a:defRPr sz="1900"/>
            </a:lvl6pPr>
            <a:lvl7pPr marL="2742763" indent="0">
              <a:buNone/>
              <a:defRPr sz="1900"/>
            </a:lvl7pPr>
            <a:lvl8pPr marL="3199886" indent="0">
              <a:buNone/>
              <a:defRPr sz="1900"/>
            </a:lvl8pPr>
            <a:lvl9pPr marL="3657014" indent="0">
              <a:buNone/>
              <a:defRPr sz="1900"/>
            </a:lvl9pPr>
          </a:lstStyle>
          <a:p>
            <a:pPr lvl="0"/>
            <a:endParaRPr lang="en-US" noProof="0" smtClean="0"/>
          </a:p>
        </p:txBody>
      </p:sp>
      <p:sp>
        <p:nvSpPr>
          <p:cNvPr id="4" name="Text Placeholder 3"/>
          <p:cNvSpPr>
            <a:spLocks noGrp="1"/>
          </p:cNvSpPr>
          <p:nvPr>
            <p:ph type="body" sz="half" idx="2"/>
          </p:nvPr>
        </p:nvSpPr>
        <p:spPr>
          <a:xfrm>
            <a:off x="8602666" y="25763539"/>
            <a:ext cx="26335037" cy="3862387"/>
          </a:xfrm>
        </p:spPr>
        <p:txBody>
          <a:bodyPr/>
          <a:lstStyle>
            <a:lvl1pPr marL="0" indent="0">
              <a:buNone/>
              <a:defRPr sz="1400"/>
            </a:lvl1pPr>
            <a:lvl2pPr marL="457128" indent="0">
              <a:buNone/>
              <a:defRPr sz="1000"/>
            </a:lvl2pPr>
            <a:lvl3pPr marL="914256" indent="0">
              <a:buNone/>
              <a:defRPr sz="1000"/>
            </a:lvl3pPr>
            <a:lvl4pPr marL="1371379" indent="0">
              <a:buNone/>
              <a:defRPr sz="1000"/>
            </a:lvl4pPr>
            <a:lvl5pPr marL="1828507" indent="0">
              <a:buNone/>
              <a:defRPr sz="1000"/>
            </a:lvl5pPr>
            <a:lvl6pPr marL="2285635" indent="0">
              <a:buNone/>
              <a:defRPr sz="1000"/>
            </a:lvl6pPr>
            <a:lvl7pPr marL="2742763" indent="0">
              <a:buNone/>
              <a:defRPr sz="1000"/>
            </a:lvl7pPr>
            <a:lvl8pPr marL="3199886" indent="0">
              <a:buNone/>
              <a:defRPr sz="1000"/>
            </a:lvl8pPr>
            <a:lvl9pPr marL="3657014" indent="0">
              <a:buNone/>
              <a:defRPr sz="1000"/>
            </a:lvl9pPr>
          </a:lstStyle>
          <a:p>
            <a:pPr lvl="0"/>
            <a:r>
              <a:rPr lang="en-US" smtClean="0"/>
              <a:t>Click to edit Master text styles</a:t>
            </a:r>
          </a:p>
        </p:txBody>
      </p:sp>
    </p:spTree>
    <p:extLst>
      <p:ext uri="{BB962C8B-B14F-4D97-AF65-F5344CB8AC3E}">
        <p14:creationId xmlns:p14="http://schemas.microsoft.com/office/powerpoint/2010/main" val="122954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43891200" cy="4800600"/>
          </a:xfrm>
          <a:prstGeom prst="rect">
            <a:avLst/>
          </a:prstGeom>
          <a:solidFill>
            <a:schemeClr val="accent2"/>
          </a:solidFill>
          <a:ln w="9525">
            <a:solidFill>
              <a:schemeClr val="tx1"/>
            </a:solidFill>
            <a:miter lim="800000"/>
            <a:headEnd/>
            <a:tailEnd/>
          </a:ln>
        </p:spPr>
        <p:txBody>
          <a:bodyPr wrap="none" lIns="91426" tIns="45710" rIns="91426" bIns="45710" anchor="ctr"/>
          <a:lstStyle/>
          <a:p>
            <a:endParaRPr lang="en-US"/>
          </a:p>
        </p:txBody>
      </p:sp>
      <p:sp>
        <p:nvSpPr>
          <p:cNvPr id="1027" name="Rectangle 33"/>
          <p:cNvSpPr>
            <a:spLocks noChangeArrowheads="1"/>
          </p:cNvSpPr>
          <p:nvPr userDrawn="1"/>
        </p:nvSpPr>
        <p:spPr bwMode="auto">
          <a:xfrm>
            <a:off x="693738" y="5638800"/>
            <a:ext cx="9974262"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
        <p:nvSpPr>
          <p:cNvPr id="1028" name="Rectangle 9"/>
          <p:cNvSpPr>
            <a:spLocks noChangeArrowheads="1"/>
          </p:cNvSpPr>
          <p:nvPr userDrawn="1"/>
        </p:nvSpPr>
        <p:spPr bwMode="auto">
          <a:xfrm>
            <a:off x="0" y="4800600"/>
            <a:ext cx="43891200" cy="130175"/>
          </a:xfrm>
          <a:prstGeom prst="rect">
            <a:avLst/>
          </a:prstGeom>
          <a:solidFill>
            <a:srgbClr val="660000"/>
          </a:solidFill>
          <a:ln w="152400">
            <a:solidFill>
              <a:srgbClr val="FF9900"/>
            </a:solidFill>
            <a:miter lim="800000"/>
            <a:headEnd/>
            <a:tailEnd/>
          </a:ln>
        </p:spPr>
        <p:txBody>
          <a:bodyPr wrap="none" lIns="91426" tIns="45710" rIns="91426" bIns="45710" anchor="ctr"/>
          <a:lstStyle/>
          <a:p>
            <a:endParaRPr lang="en-US"/>
          </a:p>
        </p:txBody>
      </p:sp>
      <p:sp>
        <p:nvSpPr>
          <p:cNvPr id="1029" name="Text Box 14"/>
          <p:cNvSpPr txBox="1">
            <a:spLocks noChangeArrowheads="1"/>
          </p:cNvSpPr>
          <p:nvPr userDrawn="1"/>
        </p:nvSpPr>
        <p:spPr bwMode="auto">
          <a:xfrm>
            <a:off x="609600" y="32445325"/>
            <a:ext cx="251460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500" b="1" smtClean="0">
                <a:solidFill>
                  <a:schemeClr val="bg2"/>
                </a:solidFill>
                <a:latin typeface="Arial" charset="0"/>
              </a:rPr>
              <a:t>TEMPLATE DESIGN © 2008</a:t>
            </a:r>
          </a:p>
          <a:p>
            <a:pPr>
              <a:lnSpc>
                <a:spcPct val="65000"/>
              </a:lnSpc>
              <a:spcBef>
                <a:spcPct val="50000"/>
              </a:spcBef>
              <a:defRPr/>
            </a:pPr>
            <a:r>
              <a:rPr lang="en-US" sz="1000" b="1" smtClean="0">
                <a:solidFill>
                  <a:schemeClr val="bg2"/>
                </a:solidFill>
                <a:latin typeface="Arial" charset="0"/>
              </a:rPr>
              <a:t>www.PosterPresentations.com</a:t>
            </a:r>
          </a:p>
        </p:txBody>
      </p:sp>
      <p:sp>
        <p:nvSpPr>
          <p:cNvPr id="1030" name="Rectangle 15"/>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53" tIns="45614" rIns="91253" bIns="45614" numCol="1" anchor="ctr" anchorCtr="0" compatLnSpc="1">
            <a:prstTxWarp prst="textNoShape">
              <a:avLst/>
            </a:prstTxWarp>
          </a:bodyPr>
          <a:lstStyle/>
          <a:p>
            <a:pPr lvl="0"/>
            <a:r>
              <a:rPr lang="en-US" smtClean="0"/>
              <a:t>Click to edit Master title style</a:t>
            </a:r>
          </a:p>
        </p:txBody>
      </p:sp>
      <p:sp>
        <p:nvSpPr>
          <p:cNvPr id="1031" name="Rectangle 16"/>
          <p:cNvSpPr>
            <a:spLocks noGrp="1" noChangeArrowheads="1"/>
          </p:cNvSpPr>
          <p:nvPr>
            <p:ph type="body" idx="1"/>
          </p:nvPr>
        </p:nvSpPr>
        <p:spPr bwMode="auto">
          <a:xfrm>
            <a:off x="693738" y="5638800"/>
            <a:ext cx="9974262"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336" tIns="456336" rIns="456336" bIns="45633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32" name="Rectangle 25"/>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1426" tIns="45710" rIns="91426" bIns="45710" anchor="ctr"/>
          <a:lstStyle/>
          <a:p>
            <a:endParaRPr lang="en-US"/>
          </a:p>
        </p:txBody>
      </p:sp>
      <p:sp>
        <p:nvSpPr>
          <p:cNvPr id="1033" name="Rectangle 32"/>
          <p:cNvSpPr>
            <a:spLocks noChangeArrowheads="1"/>
          </p:cNvSpPr>
          <p:nvPr userDrawn="1"/>
        </p:nvSpPr>
        <p:spPr bwMode="auto">
          <a:xfrm>
            <a:off x="11490325" y="5638800"/>
            <a:ext cx="9982200"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
        <p:nvSpPr>
          <p:cNvPr id="1034" name="Rectangle 34"/>
          <p:cNvSpPr>
            <a:spLocks noChangeArrowheads="1"/>
          </p:cNvSpPr>
          <p:nvPr userDrawn="1"/>
        </p:nvSpPr>
        <p:spPr bwMode="auto">
          <a:xfrm>
            <a:off x="22272625" y="5638800"/>
            <a:ext cx="9982200"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
        <p:nvSpPr>
          <p:cNvPr id="1035" name="Rectangle 35"/>
          <p:cNvSpPr>
            <a:spLocks noChangeArrowheads="1"/>
          </p:cNvSpPr>
          <p:nvPr userDrawn="1"/>
        </p:nvSpPr>
        <p:spPr bwMode="auto">
          <a:xfrm>
            <a:off x="33078738" y="5638800"/>
            <a:ext cx="9982200"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Tree>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xStyles>
    <p:titleStyle>
      <a:lvl1pPr algn="ctr" rtl="0" eaLnBrk="0" fontAlgn="base" hangingPunct="0">
        <a:spcBef>
          <a:spcPct val="0"/>
        </a:spcBef>
        <a:spcAft>
          <a:spcPct val="0"/>
        </a:spcAft>
        <a:defRPr sz="8600">
          <a:solidFill>
            <a:srgbClr val="FFFFFF"/>
          </a:solidFill>
          <a:latin typeface="+mj-lt"/>
          <a:ea typeface="+mj-ea"/>
          <a:cs typeface="+mj-cs"/>
        </a:defRPr>
      </a:lvl1pPr>
      <a:lvl2pPr algn="ctr" rtl="0" eaLnBrk="0" fontAlgn="base" hangingPunct="0">
        <a:spcBef>
          <a:spcPct val="0"/>
        </a:spcBef>
        <a:spcAft>
          <a:spcPct val="0"/>
        </a:spcAft>
        <a:defRPr sz="8600">
          <a:solidFill>
            <a:srgbClr val="FFFFFF"/>
          </a:solidFill>
          <a:latin typeface="Arial Black" pitchFamily="34" charset="0"/>
        </a:defRPr>
      </a:lvl2pPr>
      <a:lvl3pPr algn="ctr" rtl="0" eaLnBrk="0" fontAlgn="base" hangingPunct="0">
        <a:spcBef>
          <a:spcPct val="0"/>
        </a:spcBef>
        <a:spcAft>
          <a:spcPct val="0"/>
        </a:spcAft>
        <a:defRPr sz="8600">
          <a:solidFill>
            <a:srgbClr val="FFFFFF"/>
          </a:solidFill>
          <a:latin typeface="Arial Black" pitchFamily="34" charset="0"/>
        </a:defRPr>
      </a:lvl3pPr>
      <a:lvl4pPr algn="ctr" rtl="0" eaLnBrk="0" fontAlgn="base" hangingPunct="0">
        <a:spcBef>
          <a:spcPct val="0"/>
        </a:spcBef>
        <a:spcAft>
          <a:spcPct val="0"/>
        </a:spcAft>
        <a:defRPr sz="8600">
          <a:solidFill>
            <a:srgbClr val="FFFFFF"/>
          </a:solidFill>
          <a:latin typeface="Arial Black" pitchFamily="34" charset="0"/>
        </a:defRPr>
      </a:lvl4pPr>
      <a:lvl5pPr algn="ctr" rtl="0" eaLnBrk="0" fontAlgn="base" hangingPunct="0">
        <a:spcBef>
          <a:spcPct val="0"/>
        </a:spcBef>
        <a:spcAft>
          <a:spcPct val="0"/>
        </a:spcAft>
        <a:defRPr sz="8600">
          <a:solidFill>
            <a:srgbClr val="FFFFFF"/>
          </a:solidFill>
          <a:latin typeface="Arial Black" pitchFamily="34" charset="0"/>
        </a:defRPr>
      </a:lvl5pPr>
      <a:lvl6pPr marL="457128" algn="ctr" rtl="0" fontAlgn="base">
        <a:spcBef>
          <a:spcPct val="0"/>
        </a:spcBef>
        <a:spcAft>
          <a:spcPct val="0"/>
        </a:spcAft>
        <a:defRPr sz="8600">
          <a:solidFill>
            <a:srgbClr val="FFFFFF"/>
          </a:solidFill>
          <a:latin typeface="Arial Black" pitchFamily="34" charset="0"/>
        </a:defRPr>
      </a:lvl6pPr>
      <a:lvl7pPr marL="914256" algn="ctr" rtl="0" fontAlgn="base">
        <a:spcBef>
          <a:spcPct val="0"/>
        </a:spcBef>
        <a:spcAft>
          <a:spcPct val="0"/>
        </a:spcAft>
        <a:defRPr sz="8600">
          <a:solidFill>
            <a:srgbClr val="FFFFFF"/>
          </a:solidFill>
          <a:latin typeface="Arial Black" pitchFamily="34" charset="0"/>
        </a:defRPr>
      </a:lvl7pPr>
      <a:lvl8pPr marL="1371379" algn="ctr" rtl="0" fontAlgn="base">
        <a:spcBef>
          <a:spcPct val="0"/>
        </a:spcBef>
        <a:spcAft>
          <a:spcPct val="0"/>
        </a:spcAft>
        <a:defRPr sz="8600">
          <a:solidFill>
            <a:srgbClr val="FFFFFF"/>
          </a:solidFill>
          <a:latin typeface="Arial Black" pitchFamily="34" charset="0"/>
        </a:defRPr>
      </a:lvl8pPr>
      <a:lvl9pPr marL="1828507" algn="ctr" rtl="0" fontAlgn="base">
        <a:spcBef>
          <a:spcPct val="0"/>
        </a:spcBef>
        <a:spcAft>
          <a:spcPct val="0"/>
        </a:spcAft>
        <a:defRPr sz="8600">
          <a:solidFill>
            <a:srgbClr val="FFFFFF"/>
          </a:solidFill>
          <a:latin typeface="Arial Black" pitchFamily="34" charset="0"/>
        </a:defRPr>
      </a:lvl9pPr>
    </p:titleStyle>
    <p:bodyStyle>
      <a:lvl1pPr marL="341313" indent="-341313" algn="l" rtl="0" eaLnBrk="0" fontAlgn="base" hangingPunct="0">
        <a:spcBef>
          <a:spcPct val="20000"/>
        </a:spcBef>
        <a:spcAft>
          <a:spcPct val="0"/>
        </a:spcAft>
        <a:buChar char="•"/>
        <a:defRPr sz="2900">
          <a:solidFill>
            <a:schemeClr val="tx1"/>
          </a:solidFill>
          <a:latin typeface="+mn-lt"/>
          <a:ea typeface="+mn-ea"/>
          <a:cs typeface="+mn-cs"/>
        </a:defRPr>
      </a:lvl1pPr>
      <a:lvl2pPr marL="738188" indent="-280988" algn="l" rtl="0" eaLnBrk="0" fontAlgn="base" hangingPunct="0">
        <a:spcBef>
          <a:spcPct val="20000"/>
        </a:spcBef>
        <a:spcAft>
          <a:spcPct val="0"/>
        </a:spcAft>
        <a:buChar char="–"/>
        <a:defRPr sz="29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1900">
          <a:solidFill>
            <a:schemeClr val="tx1"/>
          </a:solidFill>
          <a:latin typeface="+mn-lt"/>
        </a:defRPr>
      </a:lvl4pPr>
      <a:lvl5pPr marL="2055813" indent="-227013" algn="l" rtl="0" eaLnBrk="0" fontAlgn="base" hangingPunct="0">
        <a:spcBef>
          <a:spcPct val="20000"/>
        </a:spcBef>
        <a:spcAft>
          <a:spcPct val="0"/>
        </a:spcAft>
        <a:buChar char="»"/>
        <a:defRPr sz="1900">
          <a:solidFill>
            <a:schemeClr val="tx1"/>
          </a:solidFill>
          <a:latin typeface="+mn-lt"/>
        </a:defRPr>
      </a:lvl5pPr>
      <a:lvl6pPr marL="2514197" indent="-228562" algn="l" rtl="0" fontAlgn="base">
        <a:spcBef>
          <a:spcPct val="20000"/>
        </a:spcBef>
        <a:spcAft>
          <a:spcPct val="0"/>
        </a:spcAft>
        <a:buChar char="»"/>
        <a:defRPr sz="1900">
          <a:solidFill>
            <a:schemeClr val="tx1"/>
          </a:solidFill>
          <a:latin typeface="+mn-lt"/>
        </a:defRPr>
      </a:lvl6pPr>
      <a:lvl7pPr marL="2971325" indent="-228562" algn="l" rtl="0" fontAlgn="base">
        <a:spcBef>
          <a:spcPct val="20000"/>
        </a:spcBef>
        <a:spcAft>
          <a:spcPct val="0"/>
        </a:spcAft>
        <a:buChar char="»"/>
        <a:defRPr sz="1900">
          <a:solidFill>
            <a:schemeClr val="tx1"/>
          </a:solidFill>
          <a:latin typeface="+mn-lt"/>
        </a:defRPr>
      </a:lvl7pPr>
      <a:lvl8pPr marL="3428453" indent="-228562" algn="l" rtl="0" fontAlgn="base">
        <a:spcBef>
          <a:spcPct val="20000"/>
        </a:spcBef>
        <a:spcAft>
          <a:spcPct val="0"/>
        </a:spcAft>
        <a:buChar char="»"/>
        <a:defRPr sz="1900">
          <a:solidFill>
            <a:schemeClr val="tx1"/>
          </a:solidFill>
          <a:latin typeface="+mn-lt"/>
        </a:defRPr>
      </a:lvl8pPr>
      <a:lvl9pPr marL="3885576" indent="-228562"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256" rtl="0" eaLnBrk="1" latinLnBrk="0" hangingPunct="1">
        <a:defRPr sz="1900" kern="1200">
          <a:solidFill>
            <a:schemeClr val="tx1"/>
          </a:solidFill>
          <a:latin typeface="+mn-lt"/>
          <a:ea typeface="+mn-ea"/>
          <a:cs typeface="+mn-cs"/>
        </a:defRPr>
      </a:lvl1pPr>
      <a:lvl2pPr marL="457128" algn="l" defTabSz="914256" rtl="0" eaLnBrk="1" latinLnBrk="0" hangingPunct="1">
        <a:defRPr sz="1900" kern="1200">
          <a:solidFill>
            <a:schemeClr val="tx1"/>
          </a:solidFill>
          <a:latin typeface="+mn-lt"/>
          <a:ea typeface="+mn-ea"/>
          <a:cs typeface="+mn-cs"/>
        </a:defRPr>
      </a:lvl2pPr>
      <a:lvl3pPr marL="914256" algn="l" defTabSz="914256" rtl="0" eaLnBrk="1" latinLnBrk="0" hangingPunct="1">
        <a:defRPr sz="1900" kern="1200">
          <a:solidFill>
            <a:schemeClr val="tx1"/>
          </a:solidFill>
          <a:latin typeface="+mn-lt"/>
          <a:ea typeface="+mn-ea"/>
          <a:cs typeface="+mn-cs"/>
        </a:defRPr>
      </a:lvl3pPr>
      <a:lvl4pPr marL="1371379" algn="l" defTabSz="914256" rtl="0" eaLnBrk="1" latinLnBrk="0" hangingPunct="1">
        <a:defRPr sz="1900" kern="1200">
          <a:solidFill>
            <a:schemeClr val="tx1"/>
          </a:solidFill>
          <a:latin typeface="+mn-lt"/>
          <a:ea typeface="+mn-ea"/>
          <a:cs typeface="+mn-cs"/>
        </a:defRPr>
      </a:lvl4pPr>
      <a:lvl5pPr marL="1828507" algn="l" defTabSz="914256" rtl="0" eaLnBrk="1" latinLnBrk="0" hangingPunct="1">
        <a:defRPr sz="1900" kern="1200">
          <a:solidFill>
            <a:schemeClr val="tx1"/>
          </a:solidFill>
          <a:latin typeface="+mn-lt"/>
          <a:ea typeface="+mn-ea"/>
          <a:cs typeface="+mn-cs"/>
        </a:defRPr>
      </a:lvl5pPr>
      <a:lvl6pPr marL="2285635" algn="l" defTabSz="914256" rtl="0" eaLnBrk="1" latinLnBrk="0" hangingPunct="1">
        <a:defRPr sz="1900" kern="1200">
          <a:solidFill>
            <a:schemeClr val="tx1"/>
          </a:solidFill>
          <a:latin typeface="+mn-lt"/>
          <a:ea typeface="+mn-ea"/>
          <a:cs typeface="+mn-cs"/>
        </a:defRPr>
      </a:lvl6pPr>
      <a:lvl7pPr marL="2742763" algn="l" defTabSz="914256" rtl="0" eaLnBrk="1" latinLnBrk="0" hangingPunct="1">
        <a:defRPr sz="1900" kern="1200">
          <a:solidFill>
            <a:schemeClr val="tx1"/>
          </a:solidFill>
          <a:latin typeface="+mn-lt"/>
          <a:ea typeface="+mn-ea"/>
          <a:cs typeface="+mn-cs"/>
        </a:defRPr>
      </a:lvl7pPr>
      <a:lvl8pPr marL="3199886" algn="l" defTabSz="914256" rtl="0" eaLnBrk="1" latinLnBrk="0" hangingPunct="1">
        <a:defRPr sz="1900" kern="1200">
          <a:solidFill>
            <a:schemeClr val="tx1"/>
          </a:solidFill>
          <a:latin typeface="+mn-lt"/>
          <a:ea typeface="+mn-ea"/>
          <a:cs typeface="+mn-cs"/>
        </a:defRPr>
      </a:lvl8pPr>
      <a:lvl9pPr marL="3657014" algn="l" defTabSz="914256"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p:spPr>
        <p:txBody>
          <a:bodyPr wrap="none" lIns="91426" tIns="45710" rIns="91426" bIns="45710" anchor="ctr"/>
          <a:lstStyle/>
          <a:p>
            <a:endParaRPr lang="en-US"/>
          </a:p>
        </p:txBody>
      </p:sp>
      <p:sp>
        <p:nvSpPr>
          <p:cNvPr id="2051" name="Rectangle 3"/>
          <p:cNvSpPr>
            <a:spLocks noChangeArrowheads="1"/>
          </p:cNvSpPr>
          <p:nvPr userDrawn="1"/>
        </p:nvSpPr>
        <p:spPr bwMode="auto">
          <a:xfrm>
            <a:off x="693738" y="5638800"/>
            <a:ext cx="9974262" cy="26563638"/>
          </a:xfrm>
          <a:prstGeom prst="rect">
            <a:avLst/>
          </a:prstGeom>
          <a:solidFill>
            <a:schemeClr val="accent1"/>
          </a:solidFill>
          <a:ln w="9525">
            <a:solidFill>
              <a:schemeClr val="tx1"/>
            </a:solidFill>
            <a:miter lim="800000"/>
            <a:headEnd/>
            <a:tailEnd/>
          </a:ln>
        </p:spPr>
        <p:txBody>
          <a:bodyPr wrap="none" lIns="91426" tIns="45710" rIns="91426" bIns="45710" anchor="ctr"/>
          <a:lstStyle/>
          <a:p>
            <a:endParaRPr lang="en-US"/>
          </a:p>
        </p:txBody>
      </p:sp>
      <p:sp>
        <p:nvSpPr>
          <p:cNvPr id="2052" name="Rectangle 4"/>
          <p:cNvSpPr>
            <a:spLocks noChangeArrowheads="1"/>
          </p:cNvSpPr>
          <p:nvPr userDrawn="1"/>
        </p:nvSpPr>
        <p:spPr bwMode="auto">
          <a:xfrm>
            <a:off x="0" y="4800600"/>
            <a:ext cx="43891200" cy="130175"/>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6" tIns="45710" rIns="91426" bIns="45710" anchor="ctr"/>
          <a:lstStyle/>
          <a:p>
            <a:endParaRPr lang="en-US"/>
          </a:p>
        </p:txBody>
      </p:sp>
      <p:sp>
        <p:nvSpPr>
          <p:cNvPr id="2053" name="Text Box 5"/>
          <p:cNvSpPr txBox="1">
            <a:spLocks noChangeArrowheads="1"/>
          </p:cNvSpPr>
          <p:nvPr userDrawn="1"/>
        </p:nvSpPr>
        <p:spPr bwMode="auto">
          <a:xfrm>
            <a:off x="609600" y="32445325"/>
            <a:ext cx="251460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500" b="1" smtClean="0">
                <a:solidFill>
                  <a:schemeClr val="bg2"/>
                </a:solidFill>
                <a:latin typeface="Arial" charset="0"/>
              </a:rPr>
              <a:t>POSTER TEMPLATE BY:</a:t>
            </a:r>
          </a:p>
          <a:p>
            <a:pPr>
              <a:lnSpc>
                <a:spcPct val="65000"/>
              </a:lnSpc>
              <a:spcBef>
                <a:spcPct val="50000"/>
              </a:spcBef>
              <a:defRPr/>
            </a:pPr>
            <a:r>
              <a:rPr lang="en-US" sz="1000" b="1" smtClean="0">
                <a:solidFill>
                  <a:schemeClr val="bg2"/>
                </a:solidFill>
                <a:latin typeface="Arial" charset="0"/>
              </a:rPr>
              <a:t>www.PosterPresentations.com</a:t>
            </a:r>
          </a:p>
        </p:txBody>
      </p:sp>
      <p:sp>
        <p:nvSpPr>
          <p:cNvPr id="2054" name="Rectangle 6"/>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53" tIns="45614" rIns="91253" bIns="45614" numCol="1" anchor="ctr" anchorCtr="0" compatLnSpc="1">
            <a:prstTxWarp prst="textNoShape">
              <a:avLst/>
            </a:prstTxWarp>
          </a:bodyPr>
          <a:lstStyle/>
          <a:p>
            <a:pPr lvl="0"/>
            <a:r>
              <a:rPr lang="en-US" smtClean="0"/>
              <a:t>Click to edit Master title style</a:t>
            </a:r>
          </a:p>
        </p:txBody>
      </p:sp>
      <p:sp>
        <p:nvSpPr>
          <p:cNvPr id="2055" name="Rectangle 7"/>
          <p:cNvSpPr>
            <a:spLocks noGrp="1" noChangeArrowheads="1"/>
          </p:cNvSpPr>
          <p:nvPr>
            <p:ph type="body" idx="1"/>
          </p:nvPr>
        </p:nvSpPr>
        <p:spPr bwMode="auto">
          <a:xfrm>
            <a:off x="693738" y="5638800"/>
            <a:ext cx="9974262"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336" tIns="456336" rIns="456336" bIns="45633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2056" name="Rectangle 8"/>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1426" tIns="45710" rIns="91426" bIns="45710" anchor="ctr"/>
          <a:lstStyle/>
          <a:p>
            <a:endParaRPr lang="en-US"/>
          </a:p>
        </p:txBody>
      </p:sp>
      <p:sp>
        <p:nvSpPr>
          <p:cNvPr id="2057" name="Rectangle 9"/>
          <p:cNvSpPr>
            <a:spLocks noChangeArrowheads="1"/>
          </p:cNvSpPr>
          <p:nvPr userDrawn="1"/>
        </p:nvSpPr>
        <p:spPr bwMode="auto">
          <a:xfrm>
            <a:off x="11490325" y="5638800"/>
            <a:ext cx="20764500" cy="26563638"/>
          </a:xfrm>
          <a:prstGeom prst="rect">
            <a:avLst/>
          </a:prstGeom>
          <a:solidFill>
            <a:schemeClr val="accent1"/>
          </a:solidFill>
          <a:ln w="9525">
            <a:solidFill>
              <a:schemeClr val="tx1"/>
            </a:solidFill>
            <a:miter lim="800000"/>
            <a:headEnd/>
            <a:tailEnd/>
          </a:ln>
        </p:spPr>
        <p:txBody>
          <a:bodyPr wrap="none" lIns="91426" tIns="45710" rIns="91426" bIns="45710" anchor="ctr"/>
          <a:lstStyle/>
          <a:p>
            <a:endParaRPr lang="en-US"/>
          </a:p>
        </p:txBody>
      </p:sp>
      <p:sp>
        <p:nvSpPr>
          <p:cNvPr id="2058" name="Rectangle 11"/>
          <p:cNvSpPr>
            <a:spLocks noChangeArrowheads="1"/>
          </p:cNvSpPr>
          <p:nvPr userDrawn="1"/>
        </p:nvSpPr>
        <p:spPr bwMode="auto">
          <a:xfrm>
            <a:off x="33078738" y="5638800"/>
            <a:ext cx="9982200" cy="26563638"/>
          </a:xfrm>
          <a:prstGeom prst="rect">
            <a:avLst/>
          </a:prstGeom>
          <a:solidFill>
            <a:schemeClr val="accent1"/>
          </a:solidFill>
          <a:ln w="9525">
            <a:solidFill>
              <a:schemeClr val="tx1"/>
            </a:solidFill>
            <a:miter lim="800000"/>
            <a:headEnd/>
            <a:tailEnd/>
          </a:ln>
        </p:spPr>
        <p:txBody>
          <a:bodyPr wrap="none" lIns="91426" tIns="45710" rIns="91426" bIns="45710" anchor="ctr"/>
          <a:lstStyle/>
          <a:p>
            <a:endParaRPr lang="en-US"/>
          </a:p>
        </p:txBody>
      </p:sp>
    </p:spTree>
  </p:cSld>
  <p:clrMap bg1="lt1" tx1="dk1" bg2="lt2" tx2="dk2" accent1="accent1" accent2="accent2" accent3="accent3" accent4="accent4" accent5="accent5" accent6="accent6" hlink="hlink" folHlink="folHlink"/>
  <p:sldLayoutIdLst>
    <p:sldLayoutId id="2147484148" r:id="rId1"/>
    <p:sldLayoutId id="2147484149" r:id="rId2"/>
    <p:sldLayoutId id="2147484150" r:id="rId3"/>
    <p:sldLayoutId id="2147484151" r:id="rId4"/>
    <p:sldLayoutId id="2147484152" r:id="rId5"/>
    <p:sldLayoutId id="2147484153" r:id="rId6"/>
    <p:sldLayoutId id="2147484154" r:id="rId7"/>
    <p:sldLayoutId id="2147484155" r:id="rId8"/>
    <p:sldLayoutId id="2147484156" r:id="rId9"/>
    <p:sldLayoutId id="2147484157" r:id="rId10"/>
    <p:sldLayoutId id="2147484158" r:id="rId11"/>
  </p:sldLayoutIdLst>
  <p:txStyles>
    <p:titleStyle>
      <a:lvl1pPr algn="ctr" rtl="0" eaLnBrk="0" fontAlgn="base" hangingPunct="0">
        <a:spcBef>
          <a:spcPct val="0"/>
        </a:spcBef>
        <a:spcAft>
          <a:spcPct val="0"/>
        </a:spcAft>
        <a:defRPr sz="86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itchFamily="34" charset="0"/>
        </a:defRPr>
      </a:lvl2pPr>
      <a:lvl3pPr algn="ctr" rtl="0" eaLnBrk="0" fontAlgn="base" hangingPunct="0">
        <a:spcBef>
          <a:spcPct val="0"/>
        </a:spcBef>
        <a:spcAft>
          <a:spcPct val="0"/>
        </a:spcAft>
        <a:defRPr sz="8600">
          <a:solidFill>
            <a:schemeClr val="tx2"/>
          </a:solidFill>
          <a:latin typeface="Arial Black" pitchFamily="34" charset="0"/>
        </a:defRPr>
      </a:lvl3pPr>
      <a:lvl4pPr algn="ctr" rtl="0" eaLnBrk="0" fontAlgn="base" hangingPunct="0">
        <a:spcBef>
          <a:spcPct val="0"/>
        </a:spcBef>
        <a:spcAft>
          <a:spcPct val="0"/>
        </a:spcAft>
        <a:defRPr sz="8600">
          <a:solidFill>
            <a:schemeClr val="tx2"/>
          </a:solidFill>
          <a:latin typeface="Arial Black" pitchFamily="34" charset="0"/>
        </a:defRPr>
      </a:lvl4pPr>
      <a:lvl5pPr algn="ctr" rtl="0" eaLnBrk="0" fontAlgn="base" hangingPunct="0">
        <a:spcBef>
          <a:spcPct val="0"/>
        </a:spcBef>
        <a:spcAft>
          <a:spcPct val="0"/>
        </a:spcAft>
        <a:defRPr sz="8600">
          <a:solidFill>
            <a:schemeClr val="tx2"/>
          </a:solidFill>
          <a:latin typeface="Arial Black" pitchFamily="34" charset="0"/>
        </a:defRPr>
      </a:lvl5pPr>
      <a:lvl6pPr marL="457128" algn="ctr" rtl="0" fontAlgn="base">
        <a:spcBef>
          <a:spcPct val="0"/>
        </a:spcBef>
        <a:spcAft>
          <a:spcPct val="0"/>
        </a:spcAft>
        <a:defRPr sz="8600">
          <a:solidFill>
            <a:schemeClr val="tx2"/>
          </a:solidFill>
          <a:latin typeface="Arial Black" pitchFamily="34" charset="0"/>
        </a:defRPr>
      </a:lvl6pPr>
      <a:lvl7pPr marL="914256" algn="ctr" rtl="0" fontAlgn="base">
        <a:spcBef>
          <a:spcPct val="0"/>
        </a:spcBef>
        <a:spcAft>
          <a:spcPct val="0"/>
        </a:spcAft>
        <a:defRPr sz="8600">
          <a:solidFill>
            <a:schemeClr val="tx2"/>
          </a:solidFill>
          <a:latin typeface="Arial Black" pitchFamily="34" charset="0"/>
        </a:defRPr>
      </a:lvl7pPr>
      <a:lvl8pPr marL="1371379" algn="ctr" rtl="0" fontAlgn="base">
        <a:spcBef>
          <a:spcPct val="0"/>
        </a:spcBef>
        <a:spcAft>
          <a:spcPct val="0"/>
        </a:spcAft>
        <a:defRPr sz="8600">
          <a:solidFill>
            <a:schemeClr val="tx2"/>
          </a:solidFill>
          <a:latin typeface="Arial Black" pitchFamily="34" charset="0"/>
        </a:defRPr>
      </a:lvl8pPr>
      <a:lvl9pPr marL="1828507" algn="ctr" rtl="0" fontAlgn="base">
        <a:spcBef>
          <a:spcPct val="0"/>
        </a:spcBef>
        <a:spcAft>
          <a:spcPct val="0"/>
        </a:spcAft>
        <a:defRPr sz="8600">
          <a:solidFill>
            <a:schemeClr val="tx2"/>
          </a:solidFill>
          <a:latin typeface="Arial Black" pitchFamily="34" charset="0"/>
        </a:defRPr>
      </a:lvl9pPr>
    </p:titleStyle>
    <p:bodyStyle>
      <a:lvl1pPr marL="341313" indent="-341313" algn="l" rtl="0" eaLnBrk="0" fontAlgn="base" hangingPunct="0">
        <a:spcBef>
          <a:spcPct val="20000"/>
        </a:spcBef>
        <a:spcAft>
          <a:spcPct val="0"/>
        </a:spcAft>
        <a:buChar char="•"/>
        <a:defRPr sz="2900">
          <a:solidFill>
            <a:schemeClr val="tx1"/>
          </a:solidFill>
          <a:latin typeface="+mn-lt"/>
          <a:ea typeface="+mn-ea"/>
          <a:cs typeface="+mn-cs"/>
        </a:defRPr>
      </a:lvl1pPr>
      <a:lvl2pPr marL="738188" indent="-280988" algn="l" rtl="0" eaLnBrk="0" fontAlgn="base" hangingPunct="0">
        <a:spcBef>
          <a:spcPct val="20000"/>
        </a:spcBef>
        <a:spcAft>
          <a:spcPct val="0"/>
        </a:spcAft>
        <a:buChar char="–"/>
        <a:defRPr sz="29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1900">
          <a:solidFill>
            <a:schemeClr val="tx1"/>
          </a:solidFill>
          <a:latin typeface="+mn-lt"/>
        </a:defRPr>
      </a:lvl4pPr>
      <a:lvl5pPr marL="2055813" indent="-227013" algn="l" rtl="0" eaLnBrk="0" fontAlgn="base" hangingPunct="0">
        <a:spcBef>
          <a:spcPct val="20000"/>
        </a:spcBef>
        <a:spcAft>
          <a:spcPct val="0"/>
        </a:spcAft>
        <a:buChar char="»"/>
        <a:defRPr sz="1900">
          <a:solidFill>
            <a:schemeClr val="tx1"/>
          </a:solidFill>
          <a:latin typeface="+mn-lt"/>
        </a:defRPr>
      </a:lvl5pPr>
      <a:lvl6pPr marL="2514197" indent="-228562" algn="l" rtl="0" fontAlgn="base">
        <a:spcBef>
          <a:spcPct val="20000"/>
        </a:spcBef>
        <a:spcAft>
          <a:spcPct val="0"/>
        </a:spcAft>
        <a:buChar char="»"/>
        <a:defRPr sz="1900">
          <a:solidFill>
            <a:schemeClr val="tx1"/>
          </a:solidFill>
          <a:latin typeface="+mn-lt"/>
        </a:defRPr>
      </a:lvl6pPr>
      <a:lvl7pPr marL="2971325" indent="-228562" algn="l" rtl="0" fontAlgn="base">
        <a:spcBef>
          <a:spcPct val="20000"/>
        </a:spcBef>
        <a:spcAft>
          <a:spcPct val="0"/>
        </a:spcAft>
        <a:buChar char="»"/>
        <a:defRPr sz="1900">
          <a:solidFill>
            <a:schemeClr val="tx1"/>
          </a:solidFill>
          <a:latin typeface="+mn-lt"/>
        </a:defRPr>
      </a:lvl7pPr>
      <a:lvl8pPr marL="3428453" indent="-228562" algn="l" rtl="0" fontAlgn="base">
        <a:spcBef>
          <a:spcPct val="20000"/>
        </a:spcBef>
        <a:spcAft>
          <a:spcPct val="0"/>
        </a:spcAft>
        <a:buChar char="»"/>
        <a:defRPr sz="1900">
          <a:solidFill>
            <a:schemeClr val="tx1"/>
          </a:solidFill>
          <a:latin typeface="+mn-lt"/>
        </a:defRPr>
      </a:lvl8pPr>
      <a:lvl9pPr marL="3885576" indent="-228562"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256" rtl="0" eaLnBrk="1" latinLnBrk="0" hangingPunct="1">
        <a:defRPr sz="1900" kern="1200">
          <a:solidFill>
            <a:schemeClr val="tx1"/>
          </a:solidFill>
          <a:latin typeface="+mn-lt"/>
          <a:ea typeface="+mn-ea"/>
          <a:cs typeface="+mn-cs"/>
        </a:defRPr>
      </a:lvl1pPr>
      <a:lvl2pPr marL="457128" algn="l" defTabSz="914256" rtl="0" eaLnBrk="1" latinLnBrk="0" hangingPunct="1">
        <a:defRPr sz="1900" kern="1200">
          <a:solidFill>
            <a:schemeClr val="tx1"/>
          </a:solidFill>
          <a:latin typeface="+mn-lt"/>
          <a:ea typeface="+mn-ea"/>
          <a:cs typeface="+mn-cs"/>
        </a:defRPr>
      </a:lvl2pPr>
      <a:lvl3pPr marL="914256" algn="l" defTabSz="914256" rtl="0" eaLnBrk="1" latinLnBrk="0" hangingPunct="1">
        <a:defRPr sz="1900" kern="1200">
          <a:solidFill>
            <a:schemeClr val="tx1"/>
          </a:solidFill>
          <a:latin typeface="+mn-lt"/>
          <a:ea typeface="+mn-ea"/>
          <a:cs typeface="+mn-cs"/>
        </a:defRPr>
      </a:lvl3pPr>
      <a:lvl4pPr marL="1371379" algn="l" defTabSz="914256" rtl="0" eaLnBrk="1" latinLnBrk="0" hangingPunct="1">
        <a:defRPr sz="1900" kern="1200">
          <a:solidFill>
            <a:schemeClr val="tx1"/>
          </a:solidFill>
          <a:latin typeface="+mn-lt"/>
          <a:ea typeface="+mn-ea"/>
          <a:cs typeface="+mn-cs"/>
        </a:defRPr>
      </a:lvl4pPr>
      <a:lvl5pPr marL="1828507" algn="l" defTabSz="914256" rtl="0" eaLnBrk="1" latinLnBrk="0" hangingPunct="1">
        <a:defRPr sz="1900" kern="1200">
          <a:solidFill>
            <a:schemeClr val="tx1"/>
          </a:solidFill>
          <a:latin typeface="+mn-lt"/>
          <a:ea typeface="+mn-ea"/>
          <a:cs typeface="+mn-cs"/>
        </a:defRPr>
      </a:lvl5pPr>
      <a:lvl6pPr marL="2285635" algn="l" defTabSz="914256" rtl="0" eaLnBrk="1" latinLnBrk="0" hangingPunct="1">
        <a:defRPr sz="1900" kern="1200">
          <a:solidFill>
            <a:schemeClr val="tx1"/>
          </a:solidFill>
          <a:latin typeface="+mn-lt"/>
          <a:ea typeface="+mn-ea"/>
          <a:cs typeface="+mn-cs"/>
        </a:defRPr>
      </a:lvl6pPr>
      <a:lvl7pPr marL="2742763" algn="l" defTabSz="914256" rtl="0" eaLnBrk="1" latinLnBrk="0" hangingPunct="1">
        <a:defRPr sz="1900" kern="1200">
          <a:solidFill>
            <a:schemeClr val="tx1"/>
          </a:solidFill>
          <a:latin typeface="+mn-lt"/>
          <a:ea typeface="+mn-ea"/>
          <a:cs typeface="+mn-cs"/>
        </a:defRPr>
      </a:lvl7pPr>
      <a:lvl8pPr marL="3199886" algn="l" defTabSz="914256" rtl="0" eaLnBrk="1" latinLnBrk="0" hangingPunct="1">
        <a:defRPr sz="1900" kern="1200">
          <a:solidFill>
            <a:schemeClr val="tx1"/>
          </a:solidFill>
          <a:latin typeface="+mn-lt"/>
          <a:ea typeface="+mn-ea"/>
          <a:cs typeface="+mn-cs"/>
        </a:defRPr>
      </a:lvl8pPr>
      <a:lvl9pPr marL="3657014" algn="l" defTabSz="914256"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p:spPr>
        <p:txBody>
          <a:bodyPr wrap="none" lIns="91426" tIns="45710" rIns="91426" bIns="45710" anchor="ctr"/>
          <a:lstStyle/>
          <a:p>
            <a:endParaRPr lang="en-US"/>
          </a:p>
        </p:txBody>
      </p:sp>
      <p:sp>
        <p:nvSpPr>
          <p:cNvPr id="3075" name="Rectangle 3"/>
          <p:cNvSpPr>
            <a:spLocks noChangeArrowheads="1"/>
          </p:cNvSpPr>
          <p:nvPr userDrawn="1"/>
        </p:nvSpPr>
        <p:spPr bwMode="auto">
          <a:xfrm>
            <a:off x="693738" y="5638800"/>
            <a:ext cx="42367200" cy="26563638"/>
          </a:xfrm>
          <a:prstGeom prst="rect">
            <a:avLst/>
          </a:prstGeom>
          <a:solidFill>
            <a:schemeClr val="accent1"/>
          </a:solidFill>
          <a:ln w="9525">
            <a:solidFill>
              <a:schemeClr val="tx1"/>
            </a:solidFill>
            <a:miter lim="800000"/>
            <a:headEnd/>
            <a:tailEnd/>
          </a:ln>
        </p:spPr>
        <p:txBody>
          <a:bodyPr wrap="none" lIns="91426" tIns="45710" rIns="91426" bIns="45710" anchor="ctr"/>
          <a:lstStyle/>
          <a:p>
            <a:endParaRPr lang="en-US"/>
          </a:p>
        </p:txBody>
      </p:sp>
      <p:sp>
        <p:nvSpPr>
          <p:cNvPr id="3076" name="Rectangle 4"/>
          <p:cNvSpPr>
            <a:spLocks noChangeArrowheads="1"/>
          </p:cNvSpPr>
          <p:nvPr userDrawn="1"/>
        </p:nvSpPr>
        <p:spPr bwMode="auto">
          <a:xfrm>
            <a:off x="0" y="4800600"/>
            <a:ext cx="43891200" cy="130175"/>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6" tIns="45710" rIns="91426" bIns="45710" anchor="ctr"/>
          <a:lstStyle/>
          <a:p>
            <a:endParaRPr lang="en-US"/>
          </a:p>
        </p:txBody>
      </p:sp>
      <p:sp>
        <p:nvSpPr>
          <p:cNvPr id="3077" name="Text Box 5"/>
          <p:cNvSpPr txBox="1">
            <a:spLocks noChangeArrowheads="1"/>
          </p:cNvSpPr>
          <p:nvPr userDrawn="1"/>
        </p:nvSpPr>
        <p:spPr bwMode="auto">
          <a:xfrm>
            <a:off x="609600" y="32445325"/>
            <a:ext cx="251460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500" b="1" smtClean="0">
                <a:solidFill>
                  <a:schemeClr val="bg2"/>
                </a:solidFill>
                <a:latin typeface="Arial" charset="0"/>
              </a:rPr>
              <a:t>POSTER TEMPLATE BY:</a:t>
            </a:r>
          </a:p>
          <a:p>
            <a:pPr>
              <a:lnSpc>
                <a:spcPct val="65000"/>
              </a:lnSpc>
              <a:spcBef>
                <a:spcPct val="50000"/>
              </a:spcBef>
              <a:defRPr/>
            </a:pPr>
            <a:r>
              <a:rPr lang="en-US" sz="1000" b="1" smtClean="0">
                <a:solidFill>
                  <a:schemeClr val="bg2"/>
                </a:solidFill>
                <a:latin typeface="Arial" charset="0"/>
              </a:rPr>
              <a:t>www.PosterPresentations.com</a:t>
            </a:r>
          </a:p>
        </p:txBody>
      </p:sp>
      <p:sp>
        <p:nvSpPr>
          <p:cNvPr id="3078" name="Rectangle 6"/>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53" tIns="45614" rIns="91253" bIns="45614" numCol="1" anchor="ctr" anchorCtr="0" compatLnSpc="1">
            <a:prstTxWarp prst="textNoShape">
              <a:avLst/>
            </a:prstTxWarp>
          </a:bodyPr>
          <a:lstStyle/>
          <a:p>
            <a:pPr lvl="0"/>
            <a:r>
              <a:rPr lang="en-US" smtClean="0"/>
              <a:t>Click to edit Master title style</a:t>
            </a:r>
          </a:p>
        </p:txBody>
      </p:sp>
      <p:sp>
        <p:nvSpPr>
          <p:cNvPr id="3079" name="Rectangle 7"/>
          <p:cNvSpPr>
            <a:spLocks noGrp="1" noChangeArrowheads="1"/>
          </p:cNvSpPr>
          <p:nvPr>
            <p:ph type="body" idx="1"/>
          </p:nvPr>
        </p:nvSpPr>
        <p:spPr bwMode="auto">
          <a:xfrm>
            <a:off x="693738" y="5638800"/>
            <a:ext cx="42190987"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336" tIns="456336" rIns="456336" bIns="45633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3080" name="Rectangle 8"/>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1426" tIns="45710" rIns="91426" bIns="45710" anchor="ctr"/>
          <a:lstStyle/>
          <a:p>
            <a:endParaRPr lang="en-US"/>
          </a:p>
        </p:txBody>
      </p:sp>
    </p:spTree>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txStyles>
    <p:titleStyle>
      <a:lvl1pPr algn="ctr" rtl="0" eaLnBrk="0" fontAlgn="base" hangingPunct="0">
        <a:spcBef>
          <a:spcPct val="0"/>
        </a:spcBef>
        <a:spcAft>
          <a:spcPct val="0"/>
        </a:spcAft>
        <a:defRPr sz="86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itchFamily="34" charset="0"/>
        </a:defRPr>
      </a:lvl2pPr>
      <a:lvl3pPr algn="ctr" rtl="0" eaLnBrk="0" fontAlgn="base" hangingPunct="0">
        <a:spcBef>
          <a:spcPct val="0"/>
        </a:spcBef>
        <a:spcAft>
          <a:spcPct val="0"/>
        </a:spcAft>
        <a:defRPr sz="8600">
          <a:solidFill>
            <a:schemeClr val="tx2"/>
          </a:solidFill>
          <a:latin typeface="Arial Black" pitchFamily="34" charset="0"/>
        </a:defRPr>
      </a:lvl3pPr>
      <a:lvl4pPr algn="ctr" rtl="0" eaLnBrk="0" fontAlgn="base" hangingPunct="0">
        <a:spcBef>
          <a:spcPct val="0"/>
        </a:spcBef>
        <a:spcAft>
          <a:spcPct val="0"/>
        </a:spcAft>
        <a:defRPr sz="8600">
          <a:solidFill>
            <a:schemeClr val="tx2"/>
          </a:solidFill>
          <a:latin typeface="Arial Black" pitchFamily="34" charset="0"/>
        </a:defRPr>
      </a:lvl4pPr>
      <a:lvl5pPr algn="ctr" rtl="0" eaLnBrk="0" fontAlgn="base" hangingPunct="0">
        <a:spcBef>
          <a:spcPct val="0"/>
        </a:spcBef>
        <a:spcAft>
          <a:spcPct val="0"/>
        </a:spcAft>
        <a:defRPr sz="8600">
          <a:solidFill>
            <a:schemeClr val="tx2"/>
          </a:solidFill>
          <a:latin typeface="Arial Black" pitchFamily="34" charset="0"/>
        </a:defRPr>
      </a:lvl5pPr>
      <a:lvl6pPr marL="457128" algn="ctr" rtl="0" fontAlgn="base">
        <a:spcBef>
          <a:spcPct val="0"/>
        </a:spcBef>
        <a:spcAft>
          <a:spcPct val="0"/>
        </a:spcAft>
        <a:defRPr sz="8600">
          <a:solidFill>
            <a:schemeClr val="tx2"/>
          </a:solidFill>
          <a:latin typeface="Arial Black" pitchFamily="34" charset="0"/>
        </a:defRPr>
      </a:lvl6pPr>
      <a:lvl7pPr marL="914256" algn="ctr" rtl="0" fontAlgn="base">
        <a:spcBef>
          <a:spcPct val="0"/>
        </a:spcBef>
        <a:spcAft>
          <a:spcPct val="0"/>
        </a:spcAft>
        <a:defRPr sz="8600">
          <a:solidFill>
            <a:schemeClr val="tx2"/>
          </a:solidFill>
          <a:latin typeface="Arial Black" pitchFamily="34" charset="0"/>
        </a:defRPr>
      </a:lvl7pPr>
      <a:lvl8pPr marL="1371379" algn="ctr" rtl="0" fontAlgn="base">
        <a:spcBef>
          <a:spcPct val="0"/>
        </a:spcBef>
        <a:spcAft>
          <a:spcPct val="0"/>
        </a:spcAft>
        <a:defRPr sz="8600">
          <a:solidFill>
            <a:schemeClr val="tx2"/>
          </a:solidFill>
          <a:latin typeface="Arial Black" pitchFamily="34" charset="0"/>
        </a:defRPr>
      </a:lvl8pPr>
      <a:lvl9pPr marL="1828507" algn="ctr" rtl="0" fontAlgn="base">
        <a:spcBef>
          <a:spcPct val="0"/>
        </a:spcBef>
        <a:spcAft>
          <a:spcPct val="0"/>
        </a:spcAft>
        <a:defRPr sz="8600">
          <a:solidFill>
            <a:schemeClr val="tx2"/>
          </a:solidFill>
          <a:latin typeface="Arial Black" pitchFamily="34" charset="0"/>
        </a:defRPr>
      </a:lvl9pPr>
    </p:titleStyle>
    <p:bodyStyle>
      <a:lvl1pPr marL="341313" indent="-341313" algn="l" rtl="0" eaLnBrk="0" fontAlgn="base" hangingPunct="0">
        <a:spcBef>
          <a:spcPct val="20000"/>
        </a:spcBef>
        <a:spcAft>
          <a:spcPct val="0"/>
        </a:spcAft>
        <a:buChar char="•"/>
        <a:defRPr sz="2900">
          <a:solidFill>
            <a:schemeClr val="tx1"/>
          </a:solidFill>
          <a:latin typeface="+mn-lt"/>
          <a:ea typeface="+mn-ea"/>
          <a:cs typeface="+mn-cs"/>
        </a:defRPr>
      </a:lvl1pPr>
      <a:lvl2pPr marL="738188" indent="-280988" algn="l" rtl="0" eaLnBrk="0" fontAlgn="base" hangingPunct="0">
        <a:spcBef>
          <a:spcPct val="20000"/>
        </a:spcBef>
        <a:spcAft>
          <a:spcPct val="0"/>
        </a:spcAft>
        <a:buChar char="–"/>
        <a:defRPr sz="29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1900">
          <a:solidFill>
            <a:schemeClr val="tx1"/>
          </a:solidFill>
          <a:latin typeface="+mn-lt"/>
        </a:defRPr>
      </a:lvl4pPr>
      <a:lvl5pPr marL="2055813" indent="-227013" algn="l" rtl="0" eaLnBrk="0" fontAlgn="base" hangingPunct="0">
        <a:spcBef>
          <a:spcPct val="20000"/>
        </a:spcBef>
        <a:spcAft>
          <a:spcPct val="0"/>
        </a:spcAft>
        <a:buChar char="»"/>
        <a:defRPr sz="1900">
          <a:solidFill>
            <a:schemeClr val="tx1"/>
          </a:solidFill>
          <a:latin typeface="+mn-lt"/>
        </a:defRPr>
      </a:lvl5pPr>
      <a:lvl6pPr marL="2514197" indent="-228562" algn="l" rtl="0" fontAlgn="base">
        <a:spcBef>
          <a:spcPct val="20000"/>
        </a:spcBef>
        <a:spcAft>
          <a:spcPct val="0"/>
        </a:spcAft>
        <a:buChar char="»"/>
        <a:defRPr sz="1900">
          <a:solidFill>
            <a:schemeClr val="tx1"/>
          </a:solidFill>
          <a:latin typeface="+mn-lt"/>
        </a:defRPr>
      </a:lvl6pPr>
      <a:lvl7pPr marL="2971325" indent="-228562" algn="l" rtl="0" fontAlgn="base">
        <a:spcBef>
          <a:spcPct val="20000"/>
        </a:spcBef>
        <a:spcAft>
          <a:spcPct val="0"/>
        </a:spcAft>
        <a:buChar char="»"/>
        <a:defRPr sz="1900">
          <a:solidFill>
            <a:schemeClr val="tx1"/>
          </a:solidFill>
          <a:latin typeface="+mn-lt"/>
        </a:defRPr>
      </a:lvl7pPr>
      <a:lvl8pPr marL="3428453" indent="-228562" algn="l" rtl="0" fontAlgn="base">
        <a:spcBef>
          <a:spcPct val="20000"/>
        </a:spcBef>
        <a:spcAft>
          <a:spcPct val="0"/>
        </a:spcAft>
        <a:buChar char="»"/>
        <a:defRPr sz="1900">
          <a:solidFill>
            <a:schemeClr val="tx1"/>
          </a:solidFill>
          <a:latin typeface="+mn-lt"/>
        </a:defRPr>
      </a:lvl8pPr>
      <a:lvl9pPr marL="3885576" indent="-228562"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256" rtl="0" eaLnBrk="1" latinLnBrk="0" hangingPunct="1">
        <a:defRPr sz="1900" kern="1200">
          <a:solidFill>
            <a:schemeClr val="tx1"/>
          </a:solidFill>
          <a:latin typeface="+mn-lt"/>
          <a:ea typeface="+mn-ea"/>
          <a:cs typeface="+mn-cs"/>
        </a:defRPr>
      </a:lvl1pPr>
      <a:lvl2pPr marL="457128" algn="l" defTabSz="914256" rtl="0" eaLnBrk="1" latinLnBrk="0" hangingPunct="1">
        <a:defRPr sz="1900" kern="1200">
          <a:solidFill>
            <a:schemeClr val="tx1"/>
          </a:solidFill>
          <a:latin typeface="+mn-lt"/>
          <a:ea typeface="+mn-ea"/>
          <a:cs typeface="+mn-cs"/>
        </a:defRPr>
      </a:lvl2pPr>
      <a:lvl3pPr marL="914256" algn="l" defTabSz="914256" rtl="0" eaLnBrk="1" latinLnBrk="0" hangingPunct="1">
        <a:defRPr sz="1900" kern="1200">
          <a:solidFill>
            <a:schemeClr val="tx1"/>
          </a:solidFill>
          <a:latin typeface="+mn-lt"/>
          <a:ea typeface="+mn-ea"/>
          <a:cs typeface="+mn-cs"/>
        </a:defRPr>
      </a:lvl3pPr>
      <a:lvl4pPr marL="1371379" algn="l" defTabSz="914256" rtl="0" eaLnBrk="1" latinLnBrk="0" hangingPunct="1">
        <a:defRPr sz="1900" kern="1200">
          <a:solidFill>
            <a:schemeClr val="tx1"/>
          </a:solidFill>
          <a:latin typeface="+mn-lt"/>
          <a:ea typeface="+mn-ea"/>
          <a:cs typeface="+mn-cs"/>
        </a:defRPr>
      </a:lvl4pPr>
      <a:lvl5pPr marL="1828507" algn="l" defTabSz="914256" rtl="0" eaLnBrk="1" latinLnBrk="0" hangingPunct="1">
        <a:defRPr sz="1900" kern="1200">
          <a:solidFill>
            <a:schemeClr val="tx1"/>
          </a:solidFill>
          <a:latin typeface="+mn-lt"/>
          <a:ea typeface="+mn-ea"/>
          <a:cs typeface="+mn-cs"/>
        </a:defRPr>
      </a:lvl5pPr>
      <a:lvl6pPr marL="2285635" algn="l" defTabSz="914256" rtl="0" eaLnBrk="1" latinLnBrk="0" hangingPunct="1">
        <a:defRPr sz="1900" kern="1200">
          <a:solidFill>
            <a:schemeClr val="tx1"/>
          </a:solidFill>
          <a:latin typeface="+mn-lt"/>
          <a:ea typeface="+mn-ea"/>
          <a:cs typeface="+mn-cs"/>
        </a:defRPr>
      </a:lvl6pPr>
      <a:lvl7pPr marL="2742763" algn="l" defTabSz="914256" rtl="0" eaLnBrk="1" latinLnBrk="0" hangingPunct="1">
        <a:defRPr sz="1900" kern="1200">
          <a:solidFill>
            <a:schemeClr val="tx1"/>
          </a:solidFill>
          <a:latin typeface="+mn-lt"/>
          <a:ea typeface="+mn-ea"/>
          <a:cs typeface="+mn-cs"/>
        </a:defRPr>
      </a:lvl7pPr>
      <a:lvl8pPr marL="3199886" algn="l" defTabSz="914256" rtl="0" eaLnBrk="1" latinLnBrk="0" hangingPunct="1">
        <a:defRPr sz="1900" kern="1200">
          <a:solidFill>
            <a:schemeClr val="tx1"/>
          </a:solidFill>
          <a:latin typeface="+mn-lt"/>
          <a:ea typeface="+mn-ea"/>
          <a:cs typeface="+mn-cs"/>
        </a:defRPr>
      </a:lvl8pPr>
      <a:lvl9pPr marL="3657014" algn="l" defTabSz="914256"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768" tIns="219389" rIns="438768" bIns="219389"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2193925" y="7680325"/>
            <a:ext cx="3950335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768" tIns="219389" rIns="438768" bIns="2193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193925" y="30510163"/>
            <a:ext cx="10242550" cy="1752600"/>
          </a:xfrm>
          <a:prstGeom prst="rect">
            <a:avLst/>
          </a:prstGeom>
        </p:spPr>
        <p:txBody>
          <a:bodyPr vert="horz" lIns="438768" tIns="219389" rIns="438768" bIns="219389" rtlCol="0" anchor="ctr"/>
          <a:lstStyle>
            <a:lvl1pPr algn="l">
              <a:defRPr sz="5800">
                <a:solidFill>
                  <a:schemeClr val="tx1">
                    <a:tint val="75000"/>
                  </a:schemeClr>
                </a:solidFill>
              </a:defRPr>
            </a:lvl1pPr>
          </a:lstStyle>
          <a:p>
            <a:pPr>
              <a:defRPr/>
            </a:pPr>
            <a:fld id="{42CEAD1F-9F36-4AE8-9B3F-252F3395FF6F}" type="datetimeFigureOut">
              <a:rPr lang="en-US"/>
              <a:pPr>
                <a:defRPr/>
              </a:pPr>
              <a:t>8/30/2015</a:t>
            </a:fld>
            <a:endParaRPr lang="en-US"/>
          </a:p>
        </p:txBody>
      </p:sp>
      <p:sp>
        <p:nvSpPr>
          <p:cNvPr id="5" name="Footer Placeholder 4"/>
          <p:cNvSpPr>
            <a:spLocks noGrp="1"/>
          </p:cNvSpPr>
          <p:nvPr>
            <p:ph type="ftr" sz="quarter" idx="3"/>
          </p:nvPr>
        </p:nvSpPr>
        <p:spPr>
          <a:xfrm>
            <a:off x="14995525" y="30510163"/>
            <a:ext cx="13900150" cy="1752600"/>
          </a:xfrm>
          <a:prstGeom prst="rect">
            <a:avLst/>
          </a:prstGeom>
        </p:spPr>
        <p:txBody>
          <a:bodyPr vert="horz" lIns="438768" tIns="219389" rIns="438768" bIns="219389" rtlCol="0" anchor="ctr"/>
          <a:lstStyle>
            <a:lvl1pPr algn="ctr">
              <a:defRPr sz="58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1454725" y="30510163"/>
            <a:ext cx="10242550" cy="1752600"/>
          </a:xfrm>
          <a:prstGeom prst="rect">
            <a:avLst/>
          </a:prstGeom>
        </p:spPr>
        <p:txBody>
          <a:bodyPr vert="horz" lIns="438768" tIns="219389" rIns="438768" bIns="219389" rtlCol="0" anchor="ctr"/>
          <a:lstStyle>
            <a:lvl1pPr algn="r">
              <a:defRPr sz="5800">
                <a:solidFill>
                  <a:schemeClr val="tx1">
                    <a:tint val="75000"/>
                  </a:schemeClr>
                </a:solidFill>
              </a:defRPr>
            </a:lvl1pPr>
          </a:lstStyle>
          <a:p>
            <a:pPr>
              <a:defRPr/>
            </a:pPr>
            <a:fld id="{F4F8005D-8024-44F7-8E18-D99FB0367E54}" type="slidenum">
              <a:rPr lang="en-US"/>
              <a:pPr>
                <a:defRPr/>
              </a:pPr>
              <a:t>‹#›</a:t>
            </a:fld>
            <a:endParaRPr lang="en-US"/>
          </a:p>
        </p:txBody>
      </p:sp>
      <p:sp>
        <p:nvSpPr>
          <p:cNvPr id="4103" name="Rectangle 36"/>
          <p:cNvSpPr>
            <a:spLocks noChangeArrowheads="1"/>
          </p:cNvSpPr>
          <p:nvPr userDrawn="1"/>
        </p:nvSpPr>
        <p:spPr bwMode="auto">
          <a:xfrm>
            <a:off x="0" y="0"/>
            <a:ext cx="43891200" cy="4800600"/>
          </a:xfrm>
          <a:prstGeom prst="rect">
            <a:avLst/>
          </a:prstGeom>
          <a:solidFill>
            <a:schemeClr val="accent2"/>
          </a:solidFill>
          <a:ln w="9525">
            <a:solidFill>
              <a:schemeClr val="tx1"/>
            </a:solidFill>
            <a:miter lim="800000"/>
            <a:headEnd/>
            <a:tailEnd/>
          </a:ln>
        </p:spPr>
        <p:txBody>
          <a:bodyPr wrap="none" lIns="91426" tIns="45710" rIns="91426" bIns="45710" anchor="ctr"/>
          <a:lstStyle/>
          <a:p>
            <a:endParaRPr lang="en-US"/>
          </a:p>
        </p:txBody>
      </p:sp>
      <p:sp>
        <p:nvSpPr>
          <p:cNvPr id="4104" name="Rectangle 33"/>
          <p:cNvSpPr>
            <a:spLocks noChangeArrowheads="1"/>
          </p:cNvSpPr>
          <p:nvPr userDrawn="1"/>
        </p:nvSpPr>
        <p:spPr bwMode="auto">
          <a:xfrm>
            <a:off x="693738" y="5638800"/>
            <a:ext cx="9974262"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
        <p:nvSpPr>
          <p:cNvPr id="4105" name="Rectangle 9"/>
          <p:cNvSpPr>
            <a:spLocks noChangeArrowheads="1"/>
          </p:cNvSpPr>
          <p:nvPr userDrawn="1"/>
        </p:nvSpPr>
        <p:spPr bwMode="auto">
          <a:xfrm>
            <a:off x="0" y="4800600"/>
            <a:ext cx="43891200" cy="130175"/>
          </a:xfrm>
          <a:prstGeom prst="rect">
            <a:avLst/>
          </a:prstGeom>
          <a:solidFill>
            <a:srgbClr val="660000"/>
          </a:solidFill>
          <a:ln w="152400">
            <a:solidFill>
              <a:srgbClr val="FF9900"/>
            </a:solidFill>
            <a:miter lim="800000"/>
            <a:headEnd/>
            <a:tailEnd/>
          </a:ln>
        </p:spPr>
        <p:txBody>
          <a:bodyPr wrap="none" lIns="91426" tIns="45710" rIns="91426" bIns="45710" anchor="ctr"/>
          <a:lstStyle/>
          <a:p>
            <a:endParaRPr lang="en-US"/>
          </a:p>
        </p:txBody>
      </p:sp>
      <p:sp>
        <p:nvSpPr>
          <p:cNvPr id="4106" name="Text Box 14"/>
          <p:cNvSpPr txBox="1">
            <a:spLocks noChangeArrowheads="1"/>
          </p:cNvSpPr>
          <p:nvPr userDrawn="1"/>
        </p:nvSpPr>
        <p:spPr bwMode="auto">
          <a:xfrm>
            <a:off x="609600" y="32445325"/>
            <a:ext cx="251460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nSpc>
                <a:spcPct val="65000"/>
              </a:lnSpc>
              <a:spcBef>
                <a:spcPct val="50000"/>
              </a:spcBef>
              <a:defRPr/>
            </a:pPr>
            <a:r>
              <a:rPr lang="en-US" sz="500" b="1" smtClean="0">
                <a:solidFill>
                  <a:schemeClr val="bg2"/>
                </a:solidFill>
                <a:latin typeface="Arial" charset="0"/>
              </a:rPr>
              <a:t>TEMPLATE DESIGN © 2008</a:t>
            </a:r>
          </a:p>
          <a:p>
            <a:pPr>
              <a:lnSpc>
                <a:spcPct val="65000"/>
              </a:lnSpc>
              <a:spcBef>
                <a:spcPct val="50000"/>
              </a:spcBef>
              <a:defRPr/>
            </a:pPr>
            <a:r>
              <a:rPr lang="en-US" sz="1000" b="1" smtClean="0">
                <a:solidFill>
                  <a:schemeClr val="bg2"/>
                </a:solidFill>
                <a:latin typeface="Arial" charset="0"/>
              </a:rPr>
              <a:t>www.PosterPresentations.com</a:t>
            </a:r>
          </a:p>
        </p:txBody>
      </p:sp>
      <p:sp>
        <p:nvSpPr>
          <p:cNvPr id="4107" name="Rectangle 25"/>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1426" tIns="45710" rIns="91426" bIns="45710" anchor="ctr"/>
          <a:lstStyle/>
          <a:p>
            <a:endParaRPr lang="en-US"/>
          </a:p>
        </p:txBody>
      </p:sp>
      <p:sp>
        <p:nvSpPr>
          <p:cNvPr id="4108" name="Rectangle 32"/>
          <p:cNvSpPr>
            <a:spLocks noChangeArrowheads="1"/>
          </p:cNvSpPr>
          <p:nvPr userDrawn="1"/>
        </p:nvSpPr>
        <p:spPr bwMode="auto">
          <a:xfrm>
            <a:off x="11490325" y="5638800"/>
            <a:ext cx="9982200"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
        <p:nvSpPr>
          <p:cNvPr id="4109" name="Rectangle 34"/>
          <p:cNvSpPr>
            <a:spLocks noChangeArrowheads="1"/>
          </p:cNvSpPr>
          <p:nvPr userDrawn="1"/>
        </p:nvSpPr>
        <p:spPr bwMode="auto">
          <a:xfrm>
            <a:off x="22272625" y="5638800"/>
            <a:ext cx="9982200"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
        <p:nvSpPr>
          <p:cNvPr id="4110" name="Rectangle 35"/>
          <p:cNvSpPr>
            <a:spLocks noChangeArrowheads="1"/>
          </p:cNvSpPr>
          <p:nvPr userDrawn="1"/>
        </p:nvSpPr>
        <p:spPr bwMode="auto">
          <a:xfrm>
            <a:off x="33078738" y="5638800"/>
            <a:ext cx="9982200" cy="26563638"/>
          </a:xfrm>
          <a:prstGeom prst="rect">
            <a:avLst/>
          </a:prstGeom>
          <a:solidFill>
            <a:srgbClr val="FFFFFF"/>
          </a:solidFill>
          <a:ln w="9525">
            <a:solidFill>
              <a:schemeClr val="tx1"/>
            </a:solidFill>
            <a:miter lim="800000"/>
            <a:headEnd/>
            <a:tailEnd/>
          </a:ln>
        </p:spPr>
        <p:txBody>
          <a:bodyPr wrap="none" lIns="91426" tIns="45710" rIns="91426" bIns="45710" anchor="ctr"/>
          <a:lstStyle/>
          <a:p>
            <a:endParaRPr lang="en-US"/>
          </a:p>
        </p:txBody>
      </p:sp>
    </p:spTree>
  </p:cSld>
  <p:clrMap bg1="lt1" tx1="dk1" bg2="lt2" tx2="dk2" accent1="accent1" accent2="accent2" accent3="accent3" accent4="accent4" accent5="accent5" accent6="accent6" hlink="hlink" folHlink="folHlink"/>
  <p:sldLayoutIdLst>
    <p:sldLayoutId id="2147484179" r:id="rId1"/>
    <p:sldLayoutId id="2147484170" r:id="rId2"/>
    <p:sldLayoutId id="2147484171" r:id="rId3"/>
    <p:sldLayoutId id="2147484172" r:id="rId4"/>
    <p:sldLayoutId id="2147484173" r:id="rId5"/>
    <p:sldLayoutId id="2147484174" r:id="rId6"/>
    <p:sldLayoutId id="2147484175" r:id="rId7"/>
    <p:sldLayoutId id="2147484176" r:id="rId8"/>
    <p:sldLayoutId id="2147484180" r:id="rId9"/>
    <p:sldLayoutId id="2147484177" r:id="rId10"/>
    <p:sldLayoutId id="2147484178" r:id="rId11"/>
  </p:sldLayoutIdLst>
  <p:txStyles>
    <p:titleStyle>
      <a:lvl1pPr algn="ctr" defTabSz="4386263" rtl="0" eaLnBrk="0" fontAlgn="base" hangingPunct="0">
        <a:spcBef>
          <a:spcPct val="0"/>
        </a:spcBef>
        <a:spcAft>
          <a:spcPct val="0"/>
        </a:spcAft>
        <a:defRPr sz="21100" kern="1200">
          <a:solidFill>
            <a:schemeClr val="tx1"/>
          </a:solidFill>
          <a:latin typeface="+mj-lt"/>
          <a:ea typeface="+mj-ea"/>
          <a:cs typeface="+mj-cs"/>
        </a:defRPr>
      </a:lvl1pPr>
      <a:lvl2pPr algn="ctr" defTabSz="4386263" rtl="0" eaLnBrk="0" fontAlgn="base" hangingPunct="0">
        <a:spcBef>
          <a:spcPct val="0"/>
        </a:spcBef>
        <a:spcAft>
          <a:spcPct val="0"/>
        </a:spcAft>
        <a:defRPr sz="21100">
          <a:solidFill>
            <a:schemeClr val="tx1"/>
          </a:solidFill>
          <a:latin typeface="Calibri" pitchFamily="34" charset="0"/>
        </a:defRPr>
      </a:lvl2pPr>
      <a:lvl3pPr algn="ctr" defTabSz="4386263" rtl="0" eaLnBrk="0" fontAlgn="base" hangingPunct="0">
        <a:spcBef>
          <a:spcPct val="0"/>
        </a:spcBef>
        <a:spcAft>
          <a:spcPct val="0"/>
        </a:spcAft>
        <a:defRPr sz="21100">
          <a:solidFill>
            <a:schemeClr val="tx1"/>
          </a:solidFill>
          <a:latin typeface="Calibri" pitchFamily="34" charset="0"/>
        </a:defRPr>
      </a:lvl3pPr>
      <a:lvl4pPr algn="ctr" defTabSz="4386263" rtl="0" eaLnBrk="0" fontAlgn="base" hangingPunct="0">
        <a:spcBef>
          <a:spcPct val="0"/>
        </a:spcBef>
        <a:spcAft>
          <a:spcPct val="0"/>
        </a:spcAft>
        <a:defRPr sz="21100">
          <a:solidFill>
            <a:schemeClr val="tx1"/>
          </a:solidFill>
          <a:latin typeface="Calibri" pitchFamily="34" charset="0"/>
        </a:defRPr>
      </a:lvl4pPr>
      <a:lvl5pPr algn="ctr" defTabSz="4386263" rtl="0" eaLnBrk="0" fontAlgn="base" hangingPunct="0">
        <a:spcBef>
          <a:spcPct val="0"/>
        </a:spcBef>
        <a:spcAft>
          <a:spcPct val="0"/>
        </a:spcAft>
        <a:defRPr sz="21100">
          <a:solidFill>
            <a:schemeClr val="tx1"/>
          </a:solidFill>
          <a:latin typeface="Calibri" pitchFamily="34" charset="0"/>
        </a:defRPr>
      </a:lvl5pPr>
      <a:lvl6pPr marL="457200" algn="ctr" defTabSz="4386263" rtl="0" fontAlgn="base">
        <a:spcBef>
          <a:spcPct val="0"/>
        </a:spcBef>
        <a:spcAft>
          <a:spcPct val="0"/>
        </a:spcAft>
        <a:defRPr sz="21100">
          <a:solidFill>
            <a:schemeClr val="tx1"/>
          </a:solidFill>
          <a:latin typeface="Calibri" pitchFamily="34" charset="0"/>
        </a:defRPr>
      </a:lvl6pPr>
      <a:lvl7pPr marL="914400" algn="ctr" defTabSz="4386263" rtl="0" fontAlgn="base">
        <a:spcBef>
          <a:spcPct val="0"/>
        </a:spcBef>
        <a:spcAft>
          <a:spcPct val="0"/>
        </a:spcAft>
        <a:defRPr sz="21100">
          <a:solidFill>
            <a:schemeClr val="tx1"/>
          </a:solidFill>
          <a:latin typeface="Calibri" pitchFamily="34" charset="0"/>
        </a:defRPr>
      </a:lvl7pPr>
      <a:lvl8pPr marL="1371600" algn="ctr" defTabSz="4386263" rtl="0" fontAlgn="base">
        <a:spcBef>
          <a:spcPct val="0"/>
        </a:spcBef>
        <a:spcAft>
          <a:spcPct val="0"/>
        </a:spcAft>
        <a:defRPr sz="21100">
          <a:solidFill>
            <a:schemeClr val="tx1"/>
          </a:solidFill>
          <a:latin typeface="Calibri" pitchFamily="34" charset="0"/>
        </a:defRPr>
      </a:lvl8pPr>
      <a:lvl9pPr marL="1828800" algn="ctr" defTabSz="4386263" rtl="0" fontAlgn="base">
        <a:spcBef>
          <a:spcPct val="0"/>
        </a:spcBef>
        <a:spcAft>
          <a:spcPct val="0"/>
        </a:spcAft>
        <a:defRPr sz="21100">
          <a:solidFill>
            <a:schemeClr val="tx1"/>
          </a:solidFill>
          <a:latin typeface="Calibri" pitchFamily="34" charset="0"/>
        </a:defRPr>
      </a:lvl9pPr>
    </p:titleStyle>
    <p:bodyStyle>
      <a:lvl1pPr marL="1644650" indent="-1644650" algn="l" defTabSz="4386263" rtl="0" eaLnBrk="0" fontAlgn="base" hangingPunct="0">
        <a:spcBef>
          <a:spcPct val="20000"/>
        </a:spcBef>
        <a:spcAft>
          <a:spcPct val="0"/>
        </a:spcAft>
        <a:buFont typeface="Arial" charset="0"/>
        <a:buChar char="•"/>
        <a:defRPr sz="15400" kern="1200">
          <a:solidFill>
            <a:schemeClr val="tx1"/>
          </a:solidFill>
          <a:latin typeface="+mn-lt"/>
          <a:ea typeface="+mn-ea"/>
          <a:cs typeface="+mn-cs"/>
        </a:defRPr>
      </a:lvl1pPr>
      <a:lvl2pPr marL="3563938" indent="-1370013" algn="l" defTabSz="4386263" rtl="0" eaLnBrk="0" fontAlgn="base" hangingPunct="0">
        <a:spcBef>
          <a:spcPct val="20000"/>
        </a:spcBef>
        <a:spcAft>
          <a:spcPct val="0"/>
        </a:spcAft>
        <a:buFont typeface="Arial" charset="0"/>
        <a:buChar char="–"/>
        <a:defRPr sz="13400" kern="1200">
          <a:solidFill>
            <a:schemeClr val="tx1"/>
          </a:solidFill>
          <a:latin typeface="+mn-lt"/>
          <a:ea typeface="+mn-ea"/>
          <a:cs typeface="+mn-cs"/>
        </a:defRPr>
      </a:lvl2pPr>
      <a:lvl3pPr marL="5483225" indent="-1095375" algn="l" defTabSz="4386263" rtl="0" eaLnBrk="0" fontAlgn="base" hangingPunct="0">
        <a:spcBef>
          <a:spcPct val="20000"/>
        </a:spcBef>
        <a:spcAft>
          <a:spcPct val="0"/>
        </a:spcAft>
        <a:buFont typeface="Arial" charset="0"/>
        <a:buChar char="•"/>
        <a:defRPr sz="11500" kern="1200">
          <a:solidFill>
            <a:schemeClr val="tx1"/>
          </a:solidFill>
          <a:latin typeface="+mn-lt"/>
          <a:ea typeface="+mn-ea"/>
          <a:cs typeface="+mn-cs"/>
        </a:defRPr>
      </a:lvl3pPr>
      <a:lvl4pPr marL="7677150" indent="-1095375" algn="l" defTabSz="4386263" rtl="0" eaLnBrk="0" fontAlgn="base" hangingPunct="0">
        <a:spcBef>
          <a:spcPct val="20000"/>
        </a:spcBef>
        <a:spcAft>
          <a:spcPct val="0"/>
        </a:spcAft>
        <a:buFont typeface="Arial" charset="0"/>
        <a:buChar char="–"/>
        <a:defRPr sz="9600" kern="1200">
          <a:solidFill>
            <a:schemeClr val="tx1"/>
          </a:solidFill>
          <a:latin typeface="+mn-lt"/>
          <a:ea typeface="+mn-ea"/>
          <a:cs typeface="+mn-cs"/>
        </a:defRPr>
      </a:lvl4pPr>
      <a:lvl5pPr marL="9871075" indent="-1095375" algn="l" defTabSz="4386263" rtl="0" eaLnBrk="0" fontAlgn="base" hangingPunct="0">
        <a:spcBef>
          <a:spcPct val="20000"/>
        </a:spcBef>
        <a:spcAft>
          <a:spcPct val="0"/>
        </a:spcAft>
        <a:buFont typeface="Arial" charset="0"/>
        <a:buChar char="»"/>
        <a:defRPr sz="9600" kern="1200">
          <a:solidFill>
            <a:schemeClr val="tx1"/>
          </a:solidFill>
          <a:latin typeface="+mn-lt"/>
          <a:ea typeface="+mn-ea"/>
          <a:cs typeface="+mn-cs"/>
        </a:defRPr>
      </a:lvl5pPr>
      <a:lvl6pPr marL="12066221"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0080"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3930"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47789" indent="-1096925" algn="l" defTabSz="4387718"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7718" rtl="0" eaLnBrk="1" latinLnBrk="0" hangingPunct="1">
        <a:defRPr sz="8600" kern="1200">
          <a:solidFill>
            <a:schemeClr val="tx1"/>
          </a:solidFill>
          <a:latin typeface="+mn-lt"/>
          <a:ea typeface="+mn-ea"/>
          <a:cs typeface="+mn-cs"/>
        </a:defRPr>
      </a:lvl1pPr>
      <a:lvl2pPr marL="2193859" algn="l" defTabSz="4387718" rtl="0" eaLnBrk="1" latinLnBrk="0" hangingPunct="1">
        <a:defRPr sz="8600" kern="1200">
          <a:solidFill>
            <a:schemeClr val="tx1"/>
          </a:solidFill>
          <a:latin typeface="+mn-lt"/>
          <a:ea typeface="+mn-ea"/>
          <a:cs typeface="+mn-cs"/>
        </a:defRPr>
      </a:lvl2pPr>
      <a:lvl3pPr marL="4387718" algn="l" defTabSz="4387718" rtl="0" eaLnBrk="1" latinLnBrk="0" hangingPunct="1">
        <a:defRPr sz="8600" kern="1200">
          <a:solidFill>
            <a:schemeClr val="tx1"/>
          </a:solidFill>
          <a:latin typeface="+mn-lt"/>
          <a:ea typeface="+mn-ea"/>
          <a:cs typeface="+mn-cs"/>
        </a:defRPr>
      </a:lvl3pPr>
      <a:lvl4pPr marL="6581578" algn="l" defTabSz="4387718" rtl="0" eaLnBrk="1" latinLnBrk="0" hangingPunct="1">
        <a:defRPr sz="8600" kern="1200">
          <a:solidFill>
            <a:schemeClr val="tx1"/>
          </a:solidFill>
          <a:latin typeface="+mn-lt"/>
          <a:ea typeface="+mn-ea"/>
          <a:cs typeface="+mn-cs"/>
        </a:defRPr>
      </a:lvl4pPr>
      <a:lvl5pPr marL="8775432" algn="l" defTabSz="4387718" rtl="0" eaLnBrk="1" latinLnBrk="0" hangingPunct="1">
        <a:defRPr sz="8600" kern="1200">
          <a:solidFill>
            <a:schemeClr val="tx1"/>
          </a:solidFill>
          <a:latin typeface="+mn-lt"/>
          <a:ea typeface="+mn-ea"/>
          <a:cs typeface="+mn-cs"/>
        </a:defRPr>
      </a:lvl5pPr>
      <a:lvl6pPr marL="10969286" algn="l" defTabSz="4387718" rtl="0" eaLnBrk="1" latinLnBrk="0" hangingPunct="1">
        <a:defRPr sz="8600" kern="1200">
          <a:solidFill>
            <a:schemeClr val="tx1"/>
          </a:solidFill>
          <a:latin typeface="+mn-lt"/>
          <a:ea typeface="+mn-ea"/>
          <a:cs typeface="+mn-cs"/>
        </a:defRPr>
      </a:lvl6pPr>
      <a:lvl7pPr marL="13163146" algn="l" defTabSz="4387718" rtl="0" eaLnBrk="1" latinLnBrk="0" hangingPunct="1">
        <a:defRPr sz="8600" kern="1200">
          <a:solidFill>
            <a:schemeClr val="tx1"/>
          </a:solidFill>
          <a:latin typeface="+mn-lt"/>
          <a:ea typeface="+mn-ea"/>
          <a:cs typeface="+mn-cs"/>
        </a:defRPr>
      </a:lvl7pPr>
      <a:lvl8pPr marL="15357005" algn="l" defTabSz="4387718" rtl="0" eaLnBrk="1" latinLnBrk="0" hangingPunct="1">
        <a:defRPr sz="8600" kern="1200">
          <a:solidFill>
            <a:schemeClr val="tx1"/>
          </a:solidFill>
          <a:latin typeface="+mn-lt"/>
          <a:ea typeface="+mn-ea"/>
          <a:cs typeface="+mn-cs"/>
        </a:defRPr>
      </a:lvl8pPr>
      <a:lvl9pPr marL="17550864" algn="l" defTabSz="4387718"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0.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5E0A3"/>
            </a:gs>
            <a:gs pos="53000">
              <a:srgbClr val="D4DEFF"/>
            </a:gs>
            <a:gs pos="83000">
              <a:srgbClr val="D4DEFF"/>
            </a:gs>
            <a:gs pos="100000">
              <a:srgbClr val="96AB94"/>
            </a:gs>
          </a:gsLst>
          <a:lin ang="16200000" scaled="0"/>
        </a:gradFill>
        <a:effectLst/>
      </p:bgPr>
    </p:bg>
    <p:spTree>
      <p:nvGrpSpPr>
        <p:cNvPr id="1" name=""/>
        <p:cNvGrpSpPr/>
        <p:nvPr/>
      </p:nvGrpSpPr>
      <p:grpSpPr>
        <a:xfrm>
          <a:off x="0" y="0"/>
          <a:ext cx="0" cy="0"/>
          <a:chOff x="0" y="0"/>
          <a:chExt cx="0" cy="0"/>
        </a:xfrm>
      </p:grpSpPr>
      <p:sp>
        <p:nvSpPr>
          <p:cNvPr id="7170" name="Rectangle 5"/>
          <p:cNvSpPr>
            <a:spLocks noChangeArrowheads="1"/>
          </p:cNvSpPr>
          <p:nvPr/>
        </p:nvSpPr>
        <p:spPr bwMode="auto">
          <a:xfrm>
            <a:off x="7367588" y="712788"/>
            <a:ext cx="30702250" cy="2862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29" tIns="45605" rIns="91229" bIns="45605">
            <a:spAutoFit/>
          </a:bodyPr>
          <a:lstStyle/>
          <a:p>
            <a:r>
              <a:rPr lang="en-US" sz="7200" dirty="0"/>
              <a:t>Academic Integrity: Corruption and the Demise of the Educational System</a:t>
            </a:r>
          </a:p>
          <a:p>
            <a:pPr algn="ctr" eaLnBrk="0" hangingPunct="0"/>
            <a:r>
              <a:rPr lang="en-US" sz="5400" b="1" dirty="0" smtClean="0">
                <a:solidFill>
                  <a:srgbClr val="0070C0"/>
                </a:solidFill>
                <a:latin typeface="Arial" charset="0"/>
              </a:rPr>
              <a:t>Julie A. Exposito &amp; </a:t>
            </a:r>
            <a:r>
              <a:rPr lang="en-US" sz="5400" b="1" dirty="0">
                <a:solidFill>
                  <a:srgbClr val="0070C0"/>
                </a:solidFill>
                <a:latin typeface="Arial" charset="0"/>
              </a:rPr>
              <a:t>Dr. </a:t>
            </a:r>
            <a:r>
              <a:rPr lang="en-US" sz="5400" b="1" dirty="0" smtClean="0">
                <a:solidFill>
                  <a:srgbClr val="0070C0"/>
                </a:solidFill>
                <a:latin typeface="Arial" charset="0"/>
              </a:rPr>
              <a:t>David B. Ross, </a:t>
            </a:r>
            <a:r>
              <a:rPr lang="en-US" sz="5400" b="1" dirty="0">
                <a:solidFill>
                  <a:srgbClr val="0070C0"/>
                </a:solidFill>
                <a:latin typeface="Arial" charset="0"/>
              </a:rPr>
              <a:t>Florida, </a:t>
            </a:r>
            <a:r>
              <a:rPr lang="en-US" sz="5400" b="1" dirty="0" smtClean="0">
                <a:solidFill>
                  <a:srgbClr val="0070C0"/>
                </a:solidFill>
                <a:latin typeface="Arial" charset="0"/>
              </a:rPr>
              <a:t>USA</a:t>
            </a:r>
          </a:p>
          <a:p>
            <a:pPr algn="ctr" eaLnBrk="0" hangingPunct="0"/>
            <a:r>
              <a:rPr lang="en-US" sz="5400" dirty="0" smtClean="0">
                <a:latin typeface="Arial" charset="0"/>
              </a:rPr>
              <a:t>Abraham S. Fischler College of Education, Nova Southeastern University and Broward College </a:t>
            </a:r>
            <a:endParaRPr lang="en-US" sz="5400" dirty="0">
              <a:latin typeface="Arial" charset="0"/>
            </a:endParaRPr>
          </a:p>
        </p:txBody>
      </p:sp>
      <p:sp>
        <p:nvSpPr>
          <p:cNvPr id="7171" name="Text Box 7"/>
          <p:cNvSpPr txBox="1">
            <a:spLocks noChangeArrowheads="1"/>
          </p:cNvSpPr>
          <p:nvPr/>
        </p:nvSpPr>
        <p:spPr bwMode="auto">
          <a:xfrm>
            <a:off x="666750" y="5638800"/>
            <a:ext cx="9982200" cy="6159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gn="ctr">
              <a:spcBef>
                <a:spcPct val="50000"/>
              </a:spcBef>
            </a:pPr>
            <a:r>
              <a:rPr lang="en-US" sz="3400" b="1" dirty="0" smtClean="0">
                <a:solidFill>
                  <a:srgbClr val="0070C0"/>
                </a:solidFill>
              </a:rPr>
              <a:t>Academic Integrity</a:t>
            </a:r>
            <a:endParaRPr lang="en-US" sz="3400" b="1" dirty="0">
              <a:solidFill>
                <a:srgbClr val="0070C0"/>
              </a:solidFill>
            </a:endParaRPr>
          </a:p>
        </p:txBody>
      </p:sp>
      <p:sp>
        <p:nvSpPr>
          <p:cNvPr id="7172" name="Text Box 14"/>
          <p:cNvSpPr txBox="1">
            <a:spLocks noChangeArrowheads="1"/>
          </p:cNvSpPr>
          <p:nvPr/>
        </p:nvSpPr>
        <p:spPr bwMode="auto">
          <a:xfrm>
            <a:off x="902298" y="6189209"/>
            <a:ext cx="9618843" cy="2448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128" tIns="457128" rIns="457128" bIns="457128">
            <a:spAutoFit/>
          </a:bodyPr>
          <a:lstStyle>
            <a:lvl1pPr defTabSz="4387850" eaLnBrk="0" hangingPunct="0">
              <a:defRPr sz="2900">
                <a:solidFill>
                  <a:schemeClr val="tx1"/>
                </a:solidFill>
                <a:latin typeface="Arial Narrow" pitchFamily="34" charset="0"/>
              </a:defRPr>
            </a:lvl1pPr>
            <a:lvl2pPr marL="742950" indent="-285750" defTabSz="4387850" eaLnBrk="0" hangingPunct="0">
              <a:defRPr sz="2900">
                <a:solidFill>
                  <a:schemeClr val="tx1"/>
                </a:solidFill>
                <a:latin typeface="Arial Narrow" pitchFamily="34" charset="0"/>
              </a:defRPr>
            </a:lvl2pPr>
            <a:lvl3pPr marL="1143000" indent="-228600" defTabSz="4387850" eaLnBrk="0" hangingPunct="0">
              <a:defRPr sz="2900">
                <a:solidFill>
                  <a:schemeClr val="tx1"/>
                </a:solidFill>
                <a:latin typeface="Arial Narrow" pitchFamily="34" charset="0"/>
              </a:defRPr>
            </a:lvl3pPr>
            <a:lvl4pPr marL="1600200" indent="-228600" defTabSz="4387850" eaLnBrk="0" hangingPunct="0">
              <a:defRPr sz="2900">
                <a:solidFill>
                  <a:schemeClr val="tx1"/>
                </a:solidFill>
                <a:latin typeface="Arial Narrow" pitchFamily="34" charset="0"/>
              </a:defRPr>
            </a:lvl4pPr>
            <a:lvl5pPr marL="2057400" indent="-228600" defTabSz="4387850" eaLnBrk="0" hangingPunct="0">
              <a:defRPr sz="2900">
                <a:solidFill>
                  <a:schemeClr val="tx1"/>
                </a:solidFill>
                <a:latin typeface="Arial Narrow" pitchFamily="34" charset="0"/>
              </a:defRPr>
            </a:lvl5pPr>
            <a:lvl6pPr marL="2514600" indent="-228600" defTabSz="4387850" eaLnBrk="0" fontAlgn="base" hangingPunct="0">
              <a:spcBef>
                <a:spcPct val="0"/>
              </a:spcBef>
              <a:spcAft>
                <a:spcPct val="0"/>
              </a:spcAft>
              <a:defRPr sz="2900">
                <a:solidFill>
                  <a:schemeClr val="tx1"/>
                </a:solidFill>
                <a:latin typeface="Arial Narrow" pitchFamily="34" charset="0"/>
              </a:defRPr>
            </a:lvl6pPr>
            <a:lvl7pPr marL="2971800" indent="-228600" defTabSz="4387850" eaLnBrk="0" fontAlgn="base" hangingPunct="0">
              <a:spcBef>
                <a:spcPct val="0"/>
              </a:spcBef>
              <a:spcAft>
                <a:spcPct val="0"/>
              </a:spcAft>
              <a:defRPr sz="2900">
                <a:solidFill>
                  <a:schemeClr val="tx1"/>
                </a:solidFill>
                <a:latin typeface="Arial Narrow" pitchFamily="34" charset="0"/>
              </a:defRPr>
            </a:lvl7pPr>
            <a:lvl8pPr marL="3429000" indent="-228600" defTabSz="4387850" eaLnBrk="0" fontAlgn="base" hangingPunct="0">
              <a:spcBef>
                <a:spcPct val="0"/>
              </a:spcBef>
              <a:spcAft>
                <a:spcPct val="0"/>
              </a:spcAft>
              <a:defRPr sz="2900">
                <a:solidFill>
                  <a:schemeClr val="tx1"/>
                </a:solidFill>
                <a:latin typeface="Arial Narrow" pitchFamily="34" charset="0"/>
              </a:defRPr>
            </a:lvl8pPr>
            <a:lvl9pPr marL="3886200" indent="-228600" defTabSz="4387850" eaLnBrk="0" fontAlgn="base" hangingPunct="0">
              <a:spcBef>
                <a:spcPct val="0"/>
              </a:spcBef>
              <a:spcAft>
                <a:spcPct val="0"/>
              </a:spcAft>
              <a:defRPr sz="2900">
                <a:solidFill>
                  <a:schemeClr val="tx1"/>
                </a:solidFill>
                <a:latin typeface="Arial Narrow" pitchFamily="34" charset="0"/>
              </a:defRPr>
            </a:lvl9pPr>
          </a:lstStyle>
          <a:p>
            <a:r>
              <a:rPr lang="en-US" sz="2400" b="1" dirty="0" smtClean="0"/>
              <a:t>Academic Dishonesty</a:t>
            </a:r>
          </a:p>
          <a:p>
            <a:r>
              <a:rPr lang="en-US" sz="2000" dirty="0" smtClean="0">
                <a:solidFill>
                  <a:srgbClr val="FF0000"/>
                </a:solidFill>
              </a:rPr>
              <a:t>Academic </a:t>
            </a:r>
            <a:r>
              <a:rPr lang="en-US" sz="2000" dirty="0">
                <a:solidFill>
                  <a:srgbClr val="FF0000"/>
                </a:solidFill>
              </a:rPr>
              <a:t>dishonesty </a:t>
            </a:r>
            <a:r>
              <a:rPr lang="en-US" sz="2000" dirty="0"/>
              <a:t>is a phenomenon witnessed in higher education where the </a:t>
            </a:r>
            <a:r>
              <a:rPr lang="en-US" sz="2000" dirty="0" smtClean="0"/>
              <a:t>decision </a:t>
            </a:r>
            <a:r>
              <a:rPr lang="en-US" sz="2000" dirty="0"/>
              <a:t>to cheat is a deliberate choice for students (Seals, Hammons, &amp; </a:t>
            </a:r>
            <a:r>
              <a:rPr lang="en-US" sz="2000" dirty="0" err="1"/>
              <a:t>Mamiseishvili</a:t>
            </a:r>
            <a:r>
              <a:rPr lang="en-US" sz="2000" dirty="0"/>
              <a:t>, 2014).  Although this is prevalent in higher education, it is also a disturbing phenomenon witnessed at all educational levels.  </a:t>
            </a:r>
          </a:p>
          <a:p>
            <a:r>
              <a:rPr lang="en-US" sz="2000" dirty="0"/>
              <a:t>Preserving academic integrity is a topic for all stakeholders that has been challenged by the onset of new technology and changed viewpoints of the millennial generation (Dyer, 2010).  The increase of technology usage has increased violations of academic integrity: an increased connectivity, collaboration, and social networking (Dyer, 2010; Jiang, </a:t>
            </a:r>
            <a:r>
              <a:rPr lang="en-US" sz="2000" dirty="0" err="1"/>
              <a:t>Emmerton</a:t>
            </a:r>
            <a:r>
              <a:rPr lang="en-US" sz="2000" dirty="0"/>
              <a:t>, &amp; </a:t>
            </a:r>
            <a:r>
              <a:rPr lang="en-US" sz="2000" dirty="0" err="1"/>
              <a:t>McKauge</a:t>
            </a:r>
            <a:r>
              <a:rPr lang="en-US" sz="2000" dirty="0"/>
              <a:t>, 2013; Marsh, 2011).  </a:t>
            </a:r>
          </a:p>
          <a:p>
            <a:r>
              <a:rPr lang="en-US" sz="2000" dirty="0" smtClean="0"/>
              <a:t> </a:t>
            </a:r>
          </a:p>
          <a:p>
            <a:endParaRPr lang="en-US" sz="2000" dirty="0" smtClean="0"/>
          </a:p>
          <a:p>
            <a:endParaRPr lang="en-US" sz="2000" dirty="0"/>
          </a:p>
          <a:p>
            <a:endParaRPr lang="en-US" sz="2000" dirty="0" smtClean="0"/>
          </a:p>
          <a:p>
            <a:endParaRPr lang="en-US" sz="2000" dirty="0"/>
          </a:p>
          <a:p>
            <a:endParaRPr lang="en-US" sz="2000" dirty="0" smtClean="0"/>
          </a:p>
          <a:p>
            <a:endParaRPr lang="en-US" sz="2000" dirty="0" smtClean="0"/>
          </a:p>
          <a:p>
            <a:r>
              <a:rPr lang="en-US" sz="2400" b="1" dirty="0" smtClean="0"/>
              <a:t>Cultural </a:t>
            </a:r>
            <a:r>
              <a:rPr lang="en-US" sz="2400" b="1" dirty="0"/>
              <a:t>Perspective of Academic </a:t>
            </a:r>
            <a:r>
              <a:rPr lang="en-US" sz="2400" b="1" dirty="0" smtClean="0"/>
              <a:t>Integrity</a:t>
            </a:r>
          </a:p>
          <a:p>
            <a:r>
              <a:rPr lang="en-US" sz="2000" dirty="0"/>
              <a:t>Blum (2009) admonished there must be communication about plagiarism between students and faculty, and international students must be cognizant of institutional policy on academic integrity.  Cultural differences can be misinterpreted with negative consequences for international students (Cohen, 2007).  </a:t>
            </a:r>
            <a:endParaRPr lang="en-US" sz="2000" dirty="0" smtClean="0"/>
          </a:p>
          <a:p>
            <a:endParaRPr lang="en-US" sz="2000" dirty="0"/>
          </a:p>
          <a:p>
            <a:r>
              <a:rPr lang="en-US" sz="2000" dirty="0"/>
              <a:t> </a:t>
            </a:r>
          </a:p>
          <a:p>
            <a:endParaRPr lang="en-US" sz="2000" dirty="0"/>
          </a:p>
          <a:p>
            <a:endParaRPr lang="en-US" sz="2000" dirty="0" smtClean="0"/>
          </a:p>
          <a:p>
            <a:endParaRPr lang="en-US" sz="2400" b="1" dirty="0" smtClean="0"/>
          </a:p>
          <a:p>
            <a:r>
              <a:rPr lang="en-US" sz="2400" b="1" dirty="0" smtClean="0"/>
              <a:t>Honor Codes</a:t>
            </a:r>
            <a:endParaRPr lang="en-US" sz="2400" b="1" dirty="0"/>
          </a:p>
          <a:p>
            <a:pPr marL="0" marR="0">
              <a:lnSpc>
                <a:spcPct val="115000"/>
              </a:lnSpc>
              <a:spcBef>
                <a:spcPts val="0"/>
              </a:spcBef>
              <a:spcAft>
                <a:spcPts val="1000"/>
              </a:spcAft>
            </a:pPr>
            <a:r>
              <a:rPr lang="en-US" sz="2000" dirty="0" smtClean="0">
                <a:ea typeface="Calibri"/>
                <a:cs typeface="Times New Roman"/>
              </a:rPr>
              <a:t>In </a:t>
            </a:r>
            <a:r>
              <a:rPr lang="en-US" sz="2000" dirty="0">
                <a:ea typeface="Calibri"/>
                <a:cs typeface="Times New Roman"/>
              </a:rPr>
              <a:t>drafting a hypothetical model code for academic integrity, </a:t>
            </a:r>
            <a:r>
              <a:rPr lang="en-US" sz="2000" dirty="0" err="1">
                <a:ea typeface="Calibri"/>
                <a:cs typeface="Times New Roman"/>
              </a:rPr>
              <a:t>Pavela</a:t>
            </a:r>
            <a:r>
              <a:rPr lang="en-US" sz="2000" dirty="0">
                <a:ea typeface="Calibri"/>
                <a:cs typeface="Times New Roman"/>
              </a:rPr>
              <a:t> (2013) delineated four stages of institutional </a:t>
            </a:r>
            <a:r>
              <a:rPr lang="en-US" sz="2000" dirty="0" smtClean="0">
                <a:ea typeface="Calibri"/>
                <a:cs typeface="Times New Roman"/>
              </a:rPr>
              <a:t>development </a:t>
            </a:r>
            <a:r>
              <a:rPr lang="en-US" sz="2000" dirty="0">
                <a:ea typeface="Calibri"/>
                <a:cs typeface="Times New Roman"/>
              </a:rPr>
              <a:t>at different institutions of higher education.  </a:t>
            </a:r>
          </a:p>
          <a:p>
            <a:pPr marL="342900" marR="0" lvl="0" indent="-342900">
              <a:lnSpc>
                <a:spcPct val="115000"/>
              </a:lnSpc>
              <a:spcBef>
                <a:spcPts val="0"/>
              </a:spcBef>
              <a:spcAft>
                <a:spcPts val="1000"/>
              </a:spcAft>
              <a:buFont typeface="Wingdings"/>
              <a:buChar char=""/>
            </a:pPr>
            <a:r>
              <a:rPr lang="en-US" sz="2000" dirty="0">
                <a:solidFill>
                  <a:srgbClr val="009900"/>
                </a:solidFill>
                <a:ea typeface="Calibri"/>
                <a:cs typeface="Times New Roman"/>
              </a:rPr>
              <a:t>The </a:t>
            </a:r>
            <a:r>
              <a:rPr lang="en-US" sz="2000" i="1" dirty="0">
                <a:solidFill>
                  <a:srgbClr val="009900"/>
                </a:solidFill>
                <a:ea typeface="Calibri"/>
                <a:cs typeface="Times New Roman"/>
              </a:rPr>
              <a:t>primitive stage</a:t>
            </a:r>
            <a:r>
              <a:rPr lang="en-US" sz="2000" dirty="0" smtClean="0">
                <a:solidFill>
                  <a:srgbClr val="009900"/>
                </a:solidFill>
                <a:ea typeface="Calibri"/>
                <a:cs typeface="Times New Roman"/>
              </a:rPr>
              <a:t>: </a:t>
            </a:r>
            <a:r>
              <a:rPr lang="en-US" sz="2000" dirty="0">
                <a:ea typeface="Calibri"/>
                <a:cs typeface="Times New Roman"/>
              </a:rPr>
              <a:t>includes schools without policy or procedures and a lack of standard procedure for handling academic misconduct.  </a:t>
            </a:r>
          </a:p>
          <a:p>
            <a:pPr marL="342900" marR="0" lvl="0" indent="-342900">
              <a:lnSpc>
                <a:spcPct val="115000"/>
              </a:lnSpc>
              <a:spcBef>
                <a:spcPts val="0"/>
              </a:spcBef>
              <a:spcAft>
                <a:spcPts val="1000"/>
              </a:spcAft>
              <a:buFont typeface="Wingdings"/>
              <a:buChar char=""/>
            </a:pPr>
            <a:r>
              <a:rPr lang="en-US" sz="2000" dirty="0">
                <a:solidFill>
                  <a:srgbClr val="009900"/>
                </a:solidFill>
                <a:ea typeface="Calibri"/>
                <a:cs typeface="Times New Roman"/>
              </a:rPr>
              <a:t>The </a:t>
            </a:r>
            <a:r>
              <a:rPr lang="en-US" sz="2000" i="1" dirty="0">
                <a:solidFill>
                  <a:srgbClr val="009900"/>
                </a:solidFill>
                <a:ea typeface="Calibri"/>
                <a:cs typeface="Times New Roman"/>
              </a:rPr>
              <a:t>radar screen</a:t>
            </a:r>
            <a:r>
              <a:rPr lang="en-US" sz="2000" dirty="0">
                <a:solidFill>
                  <a:srgbClr val="009900"/>
                </a:solidFill>
                <a:ea typeface="Calibri"/>
                <a:cs typeface="Times New Roman"/>
              </a:rPr>
              <a:t>: </a:t>
            </a:r>
            <a:r>
              <a:rPr lang="en-US" sz="2000" dirty="0">
                <a:ea typeface="Calibri"/>
                <a:cs typeface="Times New Roman"/>
              </a:rPr>
              <a:t>characterized by initial policies set by administration due to fear of litigation.  There is an inconsistent response to academic dishonesty.  </a:t>
            </a:r>
          </a:p>
          <a:p>
            <a:pPr marL="342900" marR="0" lvl="0" indent="-342900">
              <a:lnSpc>
                <a:spcPct val="115000"/>
              </a:lnSpc>
              <a:spcBef>
                <a:spcPts val="0"/>
              </a:spcBef>
              <a:spcAft>
                <a:spcPts val="1000"/>
              </a:spcAft>
              <a:buFont typeface="Wingdings"/>
              <a:buChar char=""/>
            </a:pPr>
            <a:r>
              <a:rPr lang="en-US" sz="2000" dirty="0">
                <a:solidFill>
                  <a:srgbClr val="009900"/>
                </a:solidFill>
                <a:ea typeface="Calibri"/>
                <a:cs typeface="Times New Roman"/>
              </a:rPr>
              <a:t>The </a:t>
            </a:r>
            <a:r>
              <a:rPr lang="en-US" sz="2000" i="1" dirty="0">
                <a:solidFill>
                  <a:srgbClr val="009900"/>
                </a:solidFill>
                <a:ea typeface="Calibri"/>
                <a:cs typeface="Times New Roman"/>
              </a:rPr>
              <a:t>mature stage</a:t>
            </a:r>
            <a:r>
              <a:rPr lang="en-US" sz="2000" dirty="0">
                <a:solidFill>
                  <a:srgbClr val="009900"/>
                </a:solidFill>
                <a:ea typeface="Calibri"/>
                <a:cs typeface="Times New Roman"/>
              </a:rPr>
              <a:t>: </a:t>
            </a:r>
            <a:r>
              <a:rPr lang="en-US" sz="2000" dirty="0">
                <a:ea typeface="Calibri"/>
                <a:cs typeface="Times New Roman"/>
              </a:rPr>
              <a:t>where policies are known but not completely followed; the policies are utilized more by faculty.  </a:t>
            </a:r>
          </a:p>
          <a:p>
            <a:pPr marL="342900" marR="0" lvl="0" indent="-342900">
              <a:lnSpc>
                <a:spcPct val="115000"/>
              </a:lnSpc>
              <a:spcBef>
                <a:spcPts val="0"/>
              </a:spcBef>
              <a:spcAft>
                <a:spcPts val="1000"/>
              </a:spcAft>
              <a:buFont typeface="Wingdings"/>
              <a:buChar char=""/>
            </a:pPr>
            <a:r>
              <a:rPr lang="en-US" sz="2000" dirty="0">
                <a:solidFill>
                  <a:srgbClr val="009900"/>
                </a:solidFill>
                <a:ea typeface="Calibri"/>
                <a:cs typeface="Times New Roman"/>
              </a:rPr>
              <a:t>The </a:t>
            </a:r>
            <a:r>
              <a:rPr lang="en-US" sz="2000" i="1" dirty="0">
                <a:solidFill>
                  <a:srgbClr val="009900"/>
                </a:solidFill>
                <a:ea typeface="Calibri"/>
                <a:cs typeface="Times New Roman"/>
              </a:rPr>
              <a:t>honor code</a:t>
            </a:r>
            <a:r>
              <a:rPr lang="en-US" sz="2000" dirty="0">
                <a:ea typeface="Calibri"/>
                <a:cs typeface="Times New Roman"/>
              </a:rPr>
              <a:t>: where students take a responsibility in implementing academic integrity.  </a:t>
            </a:r>
            <a:endParaRPr lang="en-US" sz="2000" dirty="0" smtClean="0"/>
          </a:p>
          <a:p>
            <a:pPr marL="0" marR="0">
              <a:lnSpc>
                <a:spcPct val="115000"/>
              </a:lnSpc>
              <a:spcBef>
                <a:spcPts val="0"/>
              </a:spcBef>
              <a:spcAft>
                <a:spcPts val="1000"/>
              </a:spcAft>
            </a:pPr>
            <a:endParaRPr lang="en-US" sz="2000" dirty="0" smtClean="0">
              <a:latin typeface="Arial Narrow"/>
              <a:ea typeface="Calibri"/>
              <a:cs typeface="Times New Roman"/>
            </a:endParaRPr>
          </a:p>
          <a:p>
            <a:pPr marL="0" marR="0">
              <a:lnSpc>
                <a:spcPct val="115000"/>
              </a:lnSpc>
              <a:spcBef>
                <a:spcPts val="0"/>
              </a:spcBef>
              <a:spcAft>
                <a:spcPts val="1000"/>
              </a:spcAft>
            </a:pPr>
            <a:r>
              <a:rPr lang="en-US" sz="2000" dirty="0">
                <a:solidFill>
                  <a:schemeClr val="accent4"/>
                </a:solidFill>
                <a:latin typeface="Arial Narrow"/>
                <a:ea typeface="Calibri"/>
                <a:cs typeface="Times New Roman"/>
              </a:rPr>
              <a:t> </a:t>
            </a:r>
            <a:r>
              <a:rPr lang="en-US" sz="2000" dirty="0" smtClean="0">
                <a:solidFill>
                  <a:schemeClr val="accent4"/>
                </a:solidFill>
                <a:latin typeface="Arial Narrow"/>
                <a:ea typeface="Calibri"/>
                <a:cs typeface="Times New Roman"/>
              </a:rPr>
              <a:t>Academic integrity and commitment </a:t>
            </a:r>
            <a:r>
              <a:rPr lang="en-US" sz="2000" dirty="0">
                <a:solidFill>
                  <a:schemeClr val="accent4"/>
                </a:solidFill>
                <a:latin typeface="Arial Narrow"/>
                <a:ea typeface="Calibri"/>
                <a:cs typeface="Times New Roman"/>
              </a:rPr>
              <a:t>to honor </a:t>
            </a:r>
            <a:r>
              <a:rPr lang="en-US" sz="2000" dirty="0" smtClean="0">
                <a:solidFill>
                  <a:schemeClr val="accent4"/>
                </a:solidFill>
                <a:latin typeface="Arial Narrow"/>
                <a:ea typeface="Calibri"/>
                <a:cs typeface="Times New Roman"/>
              </a:rPr>
              <a:t>codes (Dix, Emery, &amp; Le, 2014)</a:t>
            </a:r>
          </a:p>
          <a:p>
            <a:pPr marL="0" marR="0">
              <a:lnSpc>
                <a:spcPct val="115000"/>
              </a:lnSpc>
              <a:spcBef>
                <a:spcPts val="0"/>
              </a:spcBef>
              <a:spcAft>
                <a:spcPts val="1000"/>
              </a:spcAft>
            </a:pPr>
            <a:endParaRPr lang="en-US" sz="2000" dirty="0" smtClean="0">
              <a:solidFill>
                <a:schemeClr val="accent4"/>
              </a:solidFill>
              <a:latin typeface="Arial Narrow"/>
              <a:ea typeface="Calibri"/>
              <a:cs typeface="Times New Roman"/>
            </a:endParaRPr>
          </a:p>
          <a:p>
            <a:pPr marL="0" marR="0">
              <a:lnSpc>
                <a:spcPct val="115000"/>
              </a:lnSpc>
              <a:spcBef>
                <a:spcPts val="0"/>
              </a:spcBef>
              <a:spcAft>
                <a:spcPts val="1000"/>
              </a:spcAft>
            </a:pPr>
            <a:endParaRPr lang="en-US" sz="2000" dirty="0">
              <a:latin typeface="Arial Narrow"/>
              <a:ea typeface="Calibri"/>
              <a:cs typeface="Times New Roman"/>
            </a:endParaRPr>
          </a:p>
          <a:p>
            <a:pPr marL="0" marR="0">
              <a:lnSpc>
                <a:spcPct val="115000"/>
              </a:lnSpc>
              <a:spcBef>
                <a:spcPts val="0"/>
              </a:spcBef>
              <a:spcAft>
                <a:spcPts val="1000"/>
              </a:spcAft>
            </a:pPr>
            <a:endParaRPr lang="en-US" sz="2000" dirty="0" smtClean="0">
              <a:latin typeface="Arial Narrow"/>
              <a:ea typeface="Calibri"/>
              <a:cs typeface="Times New Roman"/>
            </a:endParaRPr>
          </a:p>
          <a:p>
            <a:pPr marL="0" marR="0">
              <a:lnSpc>
                <a:spcPct val="115000"/>
              </a:lnSpc>
              <a:spcBef>
                <a:spcPts val="0"/>
              </a:spcBef>
              <a:spcAft>
                <a:spcPts val="1000"/>
              </a:spcAft>
            </a:pPr>
            <a:endParaRPr lang="en-US" sz="2000" dirty="0">
              <a:latin typeface="Arial Narrow"/>
              <a:ea typeface="Calibri"/>
              <a:cs typeface="Times New Roman"/>
            </a:endParaRPr>
          </a:p>
          <a:p>
            <a:pPr marL="0" marR="0">
              <a:lnSpc>
                <a:spcPct val="115000"/>
              </a:lnSpc>
              <a:spcBef>
                <a:spcPts val="0"/>
              </a:spcBef>
              <a:spcAft>
                <a:spcPts val="1000"/>
              </a:spcAft>
            </a:pPr>
            <a:endParaRPr lang="en-US" sz="2000" dirty="0" smtClean="0">
              <a:latin typeface="Arial Narrow"/>
              <a:ea typeface="Calibri"/>
              <a:cs typeface="Times New Roman"/>
            </a:endParaRPr>
          </a:p>
          <a:p>
            <a:pPr marL="0" marR="0">
              <a:lnSpc>
                <a:spcPct val="115000"/>
              </a:lnSpc>
              <a:spcBef>
                <a:spcPts val="0"/>
              </a:spcBef>
              <a:spcAft>
                <a:spcPts val="1000"/>
              </a:spcAft>
            </a:pPr>
            <a:r>
              <a:rPr lang="en-US" sz="2000" dirty="0" smtClean="0">
                <a:latin typeface="Arial Narrow"/>
                <a:ea typeface="Calibri"/>
                <a:cs typeface="Times New Roman"/>
              </a:rPr>
              <a:t>Biswas </a:t>
            </a:r>
            <a:r>
              <a:rPr lang="en-US" sz="2000" dirty="0">
                <a:latin typeface="Arial Narrow"/>
                <a:ea typeface="Calibri"/>
                <a:cs typeface="Times New Roman"/>
              </a:rPr>
              <a:t>(2013) contended student development plays an integral role in adherence to a code of conduct</a:t>
            </a:r>
            <a:r>
              <a:rPr lang="en-US" sz="2000" dirty="0" smtClean="0">
                <a:latin typeface="Arial Narrow"/>
                <a:ea typeface="Calibri"/>
                <a:cs typeface="Times New Roman"/>
              </a:rPr>
              <a:t>. </a:t>
            </a:r>
            <a:r>
              <a:rPr lang="en-US" sz="2000" dirty="0">
                <a:latin typeface="Arial Narrow"/>
                <a:ea typeface="Calibri"/>
                <a:cs typeface="Times New Roman"/>
              </a:rPr>
              <a:t>Institutions should not only develop policy to implement academic honor pledges, but there is a need in raising awareness and increased training of academic integrity (</a:t>
            </a:r>
            <a:r>
              <a:rPr lang="en-US" sz="2000" dirty="0" err="1">
                <a:latin typeface="Arial Narrow"/>
                <a:ea typeface="Calibri"/>
                <a:cs typeface="Times New Roman"/>
              </a:rPr>
              <a:t>Gullifer</a:t>
            </a:r>
            <a:r>
              <a:rPr lang="en-US" sz="2000" dirty="0">
                <a:latin typeface="Arial Narrow"/>
                <a:ea typeface="Calibri"/>
                <a:cs typeface="Times New Roman"/>
              </a:rPr>
              <a:t> &amp; Tyson, 2014; Jiang, </a:t>
            </a:r>
            <a:r>
              <a:rPr lang="en-US" sz="2000" dirty="0" err="1">
                <a:latin typeface="Arial Narrow"/>
                <a:ea typeface="Calibri"/>
                <a:cs typeface="Times New Roman"/>
              </a:rPr>
              <a:t>Emmerton</a:t>
            </a:r>
            <a:r>
              <a:rPr lang="en-US" sz="2000" dirty="0">
                <a:latin typeface="Arial Narrow"/>
                <a:ea typeface="Calibri"/>
                <a:cs typeface="Times New Roman"/>
              </a:rPr>
              <a:t>, &amp; </a:t>
            </a:r>
            <a:r>
              <a:rPr lang="en-US" sz="2000" dirty="0" err="1">
                <a:latin typeface="Arial Narrow"/>
                <a:ea typeface="Calibri"/>
                <a:cs typeface="Times New Roman"/>
              </a:rPr>
              <a:t>McKauge</a:t>
            </a:r>
            <a:r>
              <a:rPr lang="en-US" sz="2000" dirty="0">
                <a:latin typeface="Arial Narrow"/>
                <a:ea typeface="Calibri"/>
                <a:cs typeface="Times New Roman"/>
              </a:rPr>
              <a:t>, 2013).  When a policy is in place, it protects the institution, the faculty, and students; it is the responsibility of the faculty to set expectations, guidelines, and scoring rubrics for assignments and coursework.  </a:t>
            </a:r>
            <a:endParaRPr lang="en-US" sz="2000" dirty="0" smtClean="0">
              <a:latin typeface="Arial Narrow"/>
              <a:ea typeface="Calibri"/>
              <a:cs typeface="Times New Roman"/>
            </a:endParaRPr>
          </a:p>
          <a:p>
            <a:pPr>
              <a:lnSpc>
                <a:spcPct val="115000"/>
              </a:lnSpc>
              <a:spcBef>
                <a:spcPts val="0"/>
              </a:spcBef>
              <a:spcAft>
                <a:spcPts val="1000"/>
              </a:spcAft>
            </a:pPr>
            <a:r>
              <a:rPr lang="en-US" sz="2000" dirty="0"/>
              <a:t>A wide spectrum of secondary and postsecondary institutions were selected to represent the diversity of different institutions ranging in geographic location, population, student demographics, initiatives, mission statement, and vision.  Institutional plagiarism policies, which were found on their websites, </a:t>
            </a:r>
            <a:r>
              <a:rPr lang="en-US" sz="2000" dirty="0" smtClean="0"/>
              <a:t>contain many terminologies that are </a:t>
            </a:r>
            <a:r>
              <a:rPr lang="en-US" sz="2000" dirty="0"/>
              <a:t>illustrated in Table </a:t>
            </a:r>
            <a:r>
              <a:rPr lang="en-US" sz="2000" dirty="0" smtClean="0"/>
              <a:t>1.  </a:t>
            </a:r>
            <a:endParaRPr lang="en-US" sz="2000" dirty="0"/>
          </a:p>
          <a:p>
            <a:pPr marL="0" marR="0">
              <a:lnSpc>
                <a:spcPct val="115000"/>
              </a:lnSpc>
              <a:spcBef>
                <a:spcPts val="0"/>
              </a:spcBef>
              <a:spcAft>
                <a:spcPts val="1000"/>
              </a:spcAft>
            </a:pPr>
            <a:endParaRPr lang="en-US" sz="2000" dirty="0">
              <a:latin typeface="Arial Narrow"/>
              <a:ea typeface="Calibri"/>
              <a:cs typeface="Times New Roman"/>
            </a:endParaRPr>
          </a:p>
          <a:p>
            <a:pPr marL="0" marR="0">
              <a:lnSpc>
                <a:spcPct val="115000"/>
              </a:lnSpc>
              <a:spcBef>
                <a:spcPts val="0"/>
              </a:spcBef>
              <a:spcAft>
                <a:spcPts val="1000"/>
              </a:spcAft>
            </a:pPr>
            <a:endParaRPr lang="en-US" sz="2000" dirty="0">
              <a:latin typeface="Calibri"/>
              <a:ea typeface="Calibri"/>
              <a:cs typeface="Times New Roman"/>
            </a:endParaRP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pPr eaLnBrk="1" hangingPunct="1"/>
            <a:r>
              <a:rPr lang="en-US" dirty="0"/>
              <a:t/>
            </a:r>
            <a:br>
              <a:rPr lang="en-US" dirty="0"/>
            </a:br>
            <a:endParaRPr lang="en-US" b="1" dirty="0"/>
          </a:p>
        </p:txBody>
      </p:sp>
      <p:sp>
        <p:nvSpPr>
          <p:cNvPr id="7174" name="Text Box 406"/>
          <p:cNvSpPr txBox="1">
            <a:spLocks noChangeArrowheads="1"/>
          </p:cNvSpPr>
          <p:nvPr/>
        </p:nvSpPr>
        <p:spPr bwMode="auto">
          <a:xfrm>
            <a:off x="11859654" y="6322965"/>
            <a:ext cx="9826661" cy="4371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128" tIns="457128" rIns="457128" bIns="457128">
            <a:spAutoFit/>
          </a:bodyPr>
          <a:lstStyle>
            <a:lvl1pPr defTabSz="4387850" eaLnBrk="0" hangingPunct="0">
              <a:defRPr sz="2900">
                <a:solidFill>
                  <a:schemeClr val="tx1"/>
                </a:solidFill>
                <a:latin typeface="Arial Narrow" pitchFamily="34" charset="0"/>
              </a:defRPr>
            </a:lvl1pPr>
            <a:lvl2pPr marL="742950" indent="-285750" defTabSz="4387850" eaLnBrk="0" hangingPunct="0">
              <a:defRPr sz="2900">
                <a:solidFill>
                  <a:schemeClr val="tx1"/>
                </a:solidFill>
                <a:latin typeface="Arial Narrow" pitchFamily="34" charset="0"/>
              </a:defRPr>
            </a:lvl2pPr>
            <a:lvl3pPr marL="1143000" indent="-228600" defTabSz="4387850" eaLnBrk="0" hangingPunct="0">
              <a:defRPr sz="2900">
                <a:solidFill>
                  <a:schemeClr val="tx1"/>
                </a:solidFill>
                <a:latin typeface="Arial Narrow" pitchFamily="34" charset="0"/>
              </a:defRPr>
            </a:lvl3pPr>
            <a:lvl4pPr marL="1600200" indent="-228600" defTabSz="4387850" eaLnBrk="0" hangingPunct="0">
              <a:defRPr sz="2900">
                <a:solidFill>
                  <a:schemeClr val="tx1"/>
                </a:solidFill>
                <a:latin typeface="Arial Narrow" pitchFamily="34" charset="0"/>
              </a:defRPr>
            </a:lvl4pPr>
            <a:lvl5pPr marL="2057400" indent="-228600" defTabSz="4387850" eaLnBrk="0" hangingPunct="0">
              <a:defRPr sz="2900">
                <a:solidFill>
                  <a:schemeClr val="tx1"/>
                </a:solidFill>
                <a:latin typeface="Arial Narrow" pitchFamily="34" charset="0"/>
              </a:defRPr>
            </a:lvl5pPr>
            <a:lvl6pPr marL="2514600" indent="-228600" defTabSz="4387850" eaLnBrk="0" fontAlgn="base" hangingPunct="0">
              <a:spcBef>
                <a:spcPct val="0"/>
              </a:spcBef>
              <a:spcAft>
                <a:spcPct val="0"/>
              </a:spcAft>
              <a:defRPr sz="2900">
                <a:solidFill>
                  <a:schemeClr val="tx1"/>
                </a:solidFill>
                <a:latin typeface="Arial Narrow" pitchFamily="34" charset="0"/>
              </a:defRPr>
            </a:lvl6pPr>
            <a:lvl7pPr marL="2971800" indent="-228600" defTabSz="4387850" eaLnBrk="0" fontAlgn="base" hangingPunct="0">
              <a:spcBef>
                <a:spcPct val="0"/>
              </a:spcBef>
              <a:spcAft>
                <a:spcPct val="0"/>
              </a:spcAft>
              <a:defRPr sz="2900">
                <a:solidFill>
                  <a:schemeClr val="tx1"/>
                </a:solidFill>
                <a:latin typeface="Arial Narrow" pitchFamily="34" charset="0"/>
              </a:defRPr>
            </a:lvl7pPr>
            <a:lvl8pPr marL="3429000" indent="-228600" defTabSz="4387850" eaLnBrk="0" fontAlgn="base" hangingPunct="0">
              <a:spcBef>
                <a:spcPct val="0"/>
              </a:spcBef>
              <a:spcAft>
                <a:spcPct val="0"/>
              </a:spcAft>
              <a:defRPr sz="2900">
                <a:solidFill>
                  <a:schemeClr val="tx1"/>
                </a:solidFill>
                <a:latin typeface="Arial Narrow" pitchFamily="34" charset="0"/>
              </a:defRPr>
            </a:lvl8pPr>
            <a:lvl9pPr marL="3886200" indent="-228600" defTabSz="4387850" eaLnBrk="0" fontAlgn="base" hangingPunct="0">
              <a:spcBef>
                <a:spcPct val="0"/>
              </a:spcBef>
              <a:spcAft>
                <a:spcPct val="0"/>
              </a:spcAft>
              <a:defRPr sz="2900">
                <a:solidFill>
                  <a:schemeClr val="tx1"/>
                </a:solidFill>
                <a:latin typeface="Arial Narrow" pitchFamily="34" charset="0"/>
              </a:defRPr>
            </a:lvl9pPr>
          </a:lstStyle>
          <a:p>
            <a:r>
              <a:rPr lang="en-US" sz="2400" b="1" dirty="0" smtClean="0"/>
              <a:t>Institutional </a:t>
            </a:r>
            <a:r>
              <a:rPr lang="en-US" sz="2400" b="1" dirty="0"/>
              <a:t>Academic Policy  </a:t>
            </a:r>
          </a:p>
          <a:p>
            <a:r>
              <a:rPr lang="en-US" sz="2000" dirty="0"/>
              <a:t>It is important for institutions to implement and maintain a policy on academic integrity.  Equally important is a systematic approach to ensure faculty, domestic students, and international students understand the definition of plagiarism and the policy on academic integrity (Gillespie, 2012; </a:t>
            </a:r>
            <a:r>
              <a:rPr lang="en-US" sz="2000" dirty="0" err="1"/>
              <a:t>Gullifer</a:t>
            </a:r>
            <a:r>
              <a:rPr lang="en-US" sz="2000" dirty="0"/>
              <a:t> &amp; Tyson, 2014).  </a:t>
            </a:r>
          </a:p>
          <a:p>
            <a:endParaRPr lang="en-US" sz="2000" dirty="0"/>
          </a:p>
          <a:p>
            <a:r>
              <a:rPr lang="en-US" sz="2000" dirty="0" err="1"/>
              <a:t>Gullifer</a:t>
            </a:r>
            <a:r>
              <a:rPr lang="en-US" sz="2000" dirty="0"/>
              <a:t> and Tyson (2014) found that both students and faculty have inconsistent notions about plagiarism, which contributed to inconsistencies among students, faculty, and institutions.  </a:t>
            </a:r>
            <a:r>
              <a:rPr lang="en-US" sz="2000" dirty="0" err="1"/>
              <a:t>Gullifer</a:t>
            </a:r>
            <a:r>
              <a:rPr lang="en-US" sz="2000" dirty="0"/>
              <a:t> and Tyson contended a standard definition of plagiarism does not exist, and there is no standard among staff in recognizing and managing plagiarism. Table 2 illustrates some definitions by other writing styles.</a:t>
            </a:r>
          </a:p>
          <a:p>
            <a:endParaRPr lang="en-US" sz="2000" dirty="0" smtClean="0">
              <a:solidFill>
                <a:srgbClr val="009900"/>
              </a:solidFill>
            </a:endParaRPr>
          </a:p>
          <a:p>
            <a:endParaRPr lang="en-US" sz="2000" dirty="0"/>
          </a:p>
          <a:p>
            <a:endParaRPr lang="en-US" sz="2000" dirty="0" smtClean="0"/>
          </a:p>
          <a:p>
            <a:pPr eaLnBrk="1" hangingPunct="1">
              <a:defRPr/>
            </a:pPr>
            <a:endParaRPr lang="en-US" sz="2000" dirty="0" smtClean="0"/>
          </a:p>
          <a:p>
            <a:endParaRPr lang="en-US" sz="2000" b="1" dirty="0" smtClean="0">
              <a:solidFill>
                <a:srgbClr val="FF0000"/>
              </a:solidFill>
            </a:endParaRPr>
          </a:p>
          <a:p>
            <a:r>
              <a:rPr lang="en-US" sz="2000" dirty="0"/>
              <a:t>Table 2 </a:t>
            </a:r>
          </a:p>
          <a:p>
            <a:r>
              <a:rPr lang="en-US" sz="2000" i="1" dirty="0"/>
              <a:t>Academic Policies for Various Discipline Styles </a:t>
            </a:r>
            <a:endParaRPr lang="en-US" sz="2000" dirty="0"/>
          </a:p>
          <a:p>
            <a:r>
              <a:rPr lang="en-US" sz="2000" dirty="0" smtClean="0"/>
              <a:t>____________________________________________________________________________</a:t>
            </a:r>
            <a:endParaRPr lang="en-US" sz="2000" dirty="0"/>
          </a:p>
          <a:p>
            <a:r>
              <a:rPr lang="en-US" sz="2000" dirty="0"/>
              <a:t>APA Policy - Authors do not present the work of another as if it were their own work</a:t>
            </a:r>
            <a:r>
              <a:rPr lang="en-US" sz="2000" dirty="0" smtClean="0"/>
              <a:t>.</a:t>
            </a:r>
          </a:p>
          <a:p>
            <a:endParaRPr lang="en-US" sz="2000" dirty="0"/>
          </a:p>
          <a:p>
            <a:r>
              <a:rPr lang="en-US" sz="2000" dirty="0"/>
              <a:t>MLA Policy - Taking another person's language or thoughts and putting them in your own paper without acknowledging they came from another source</a:t>
            </a:r>
            <a:r>
              <a:rPr lang="en-US" sz="2000" dirty="0" smtClean="0"/>
              <a:t>.</a:t>
            </a:r>
          </a:p>
          <a:p>
            <a:endParaRPr lang="en-US" sz="2000" dirty="0"/>
          </a:p>
          <a:p>
            <a:r>
              <a:rPr lang="en-US" sz="2000" dirty="0"/>
              <a:t>The St. Martin’s Guide - A writer may represent someone else’s thought or idea as his own by including direct quotations without attribution, or, in some cases, a writer may obtain an entire paper from another source and turn it in as her own (St. Martin’s Tutorial, n.d., para. 4). </a:t>
            </a:r>
            <a:endParaRPr lang="en-US" sz="2000" dirty="0" smtClean="0"/>
          </a:p>
          <a:p>
            <a:endParaRPr lang="en-US" sz="2000" dirty="0"/>
          </a:p>
          <a:p>
            <a:r>
              <a:rPr lang="en-US" sz="2000" dirty="0"/>
              <a:t>Chicago Manual Policy - Whether permission is needed or not, researchers should develop good practices at all times to avoid any possible charge of plagiarism; credit any sources used.</a:t>
            </a:r>
          </a:p>
          <a:p>
            <a:r>
              <a:rPr lang="en-US" sz="2000" dirty="0" smtClean="0"/>
              <a:t>____________________________________________________________________________</a:t>
            </a:r>
            <a:endParaRPr lang="en-US" sz="2000" dirty="0"/>
          </a:p>
          <a:p>
            <a:endParaRPr lang="en-US" sz="2000" b="1" dirty="0" smtClean="0">
              <a:solidFill>
                <a:srgbClr val="FF0000"/>
              </a:solidFill>
            </a:endParaRPr>
          </a:p>
          <a:p>
            <a:r>
              <a:rPr lang="en-US" sz="2400" b="1" dirty="0">
                <a:solidFill>
                  <a:srgbClr val="009900"/>
                </a:solidFill>
              </a:rPr>
              <a:t>Academic </a:t>
            </a:r>
            <a:r>
              <a:rPr lang="en-US" sz="2400" b="1" dirty="0" smtClean="0">
                <a:solidFill>
                  <a:srgbClr val="009900"/>
                </a:solidFill>
              </a:rPr>
              <a:t>Misconduct</a:t>
            </a:r>
          </a:p>
          <a:p>
            <a:endParaRPr lang="en-US" sz="2400" b="1" dirty="0"/>
          </a:p>
          <a:p>
            <a:endParaRPr lang="en-US" sz="2400" dirty="0" smtClean="0"/>
          </a:p>
          <a:p>
            <a:endParaRPr lang="en-US" sz="2400" dirty="0"/>
          </a:p>
          <a:p>
            <a:endParaRPr lang="en-US" sz="2400" dirty="0"/>
          </a:p>
          <a:p>
            <a:r>
              <a:rPr lang="en-US" sz="2000" dirty="0"/>
              <a:t>	</a:t>
            </a:r>
            <a:endParaRPr lang="en-US" sz="2000" dirty="0" smtClean="0"/>
          </a:p>
          <a:p>
            <a:pPr indent="457200"/>
            <a:r>
              <a:rPr lang="en-US" sz="2000" b="1" dirty="0" smtClean="0">
                <a:solidFill>
                  <a:srgbClr val="009900"/>
                </a:solidFill>
              </a:rPr>
              <a:t>Contract cheating.  </a:t>
            </a:r>
            <a:r>
              <a:rPr lang="en-US" sz="2000" dirty="0" smtClean="0"/>
              <a:t>Contract cheating is the process of bidding between independent contractors for assignments that have been uploaded to a website.  The client selects an author based on the lowest bidding price, and services are paid through PayPal (Weber-</a:t>
            </a:r>
            <a:r>
              <a:rPr lang="en-US" sz="2000" dirty="0" err="1" smtClean="0"/>
              <a:t>Wulff</a:t>
            </a:r>
            <a:r>
              <a:rPr lang="en-US" sz="2000" dirty="0" smtClean="0"/>
              <a:t>, 2014).  </a:t>
            </a:r>
          </a:p>
          <a:p>
            <a:pPr indent="457200"/>
            <a:r>
              <a:rPr lang="en-US" sz="2000" b="1" dirty="0" smtClean="0">
                <a:solidFill>
                  <a:srgbClr val="009900"/>
                </a:solidFill>
              </a:rPr>
              <a:t>Falsifying data.  </a:t>
            </a:r>
            <a:r>
              <a:rPr lang="en-US" sz="2000" dirty="0" smtClean="0"/>
              <a:t>Falsifying data is the manipulation of data to meet personal agendas in biased research.  In a qualitative study, researchers have to write sections on ethical considerations, trustworthiness, and potential research bias.  </a:t>
            </a:r>
          </a:p>
          <a:p>
            <a:pPr indent="457200"/>
            <a:endParaRPr lang="en-US" sz="2000" dirty="0" smtClean="0"/>
          </a:p>
          <a:p>
            <a:pPr indent="457200"/>
            <a:endParaRPr lang="en-US" sz="2000" dirty="0" smtClean="0"/>
          </a:p>
          <a:p>
            <a:pPr indent="457200"/>
            <a:endParaRPr lang="en-US" sz="2000" dirty="0" smtClean="0"/>
          </a:p>
          <a:p>
            <a:pPr indent="457200"/>
            <a:endParaRPr lang="en-US" sz="2000" dirty="0" smtClean="0"/>
          </a:p>
          <a:p>
            <a:pPr indent="457200"/>
            <a:endParaRPr lang="en-US" sz="2000" dirty="0" smtClean="0"/>
          </a:p>
          <a:p>
            <a:pPr indent="457200"/>
            <a:endParaRPr lang="en-US" sz="2000" dirty="0" smtClean="0"/>
          </a:p>
          <a:p>
            <a:pPr indent="411163"/>
            <a:r>
              <a:rPr lang="en-US" sz="2000" b="1" dirty="0">
                <a:solidFill>
                  <a:srgbClr val="009900"/>
                </a:solidFill>
              </a:rPr>
              <a:t>Ghostwriting.</a:t>
            </a:r>
            <a:r>
              <a:rPr lang="en-US" sz="2000" b="1" dirty="0"/>
              <a:t> </a:t>
            </a:r>
            <a:r>
              <a:rPr lang="en-US" sz="2000" dirty="0" smtClean="0"/>
              <a:t>Ghostwriting </a:t>
            </a:r>
            <a:r>
              <a:rPr lang="en-US" sz="2000" dirty="0"/>
              <a:t>is the process where an author does not receive acknowledgment for writing assignments. </a:t>
            </a:r>
            <a:r>
              <a:rPr lang="en-US" sz="2000" dirty="0" smtClean="0"/>
              <a:t>Companies </a:t>
            </a:r>
            <a:r>
              <a:rPr lang="en-US" sz="2000" dirty="0"/>
              <a:t>hire ghostwriters to write custom-written papers.  Because the company acts as an intermediary, the ghostwriter remains anonymous.  There is no contact between the client and the ghostwriter (Weber-</a:t>
            </a:r>
            <a:r>
              <a:rPr lang="en-US" sz="2000" dirty="0" err="1"/>
              <a:t>Wulff</a:t>
            </a:r>
            <a:r>
              <a:rPr lang="en-US" sz="2000" dirty="0"/>
              <a:t>, 2014).</a:t>
            </a:r>
          </a:p>
          <a:p>
            <a:pPr indent="457200"/>
            <a:r>
              <a:rPr lang="en-US" sz="2000" b="1" dirty="0" smtClean="0">
                <a:solidFill>
                  <a:srgbClr val="009900"/>
                </a:solidFill>
              </a:rPr>
              <a:t>Honorary authorship.</a:t>
            </a:r>
            <a:r>
              <a:rPr lang="en-US" sz="2000" dirty="0" smtClean="0">
                <a:solidFill>
                  <a:srgbClr val="009900"/>
                </a:solidFill>
              </a:rPr>
              <a:t> </a:t>
            </a:r>
            <a:r>
              <a:rPr lang="en-US" sz="2000" dirty="0" smtClean="0"/>
              <a:t>This </a:t>
            </a:r>
            <a:r>
              <a:rPr lang="en-US" sz="2000" dirty="0"/>
              <a:t>is an issue to determine which researchers should gain credit for their contributions to a specific study.</a:t>
            </a:r>
          </a:p>
          <a:p>
            <a:pPr indent="457200"/>
            <a:r>
              <a:rPr lang="en-US" sz="2000" b="1" dirty="0">
                <a:solidFill>
                  <a:srgbClr val="009900"/>
                </a:solidFill>
              </a:rPr>
              <a:t>Paper mills.</a:t>
            </a:r>
            <a:r>
              <a:rPr lang="en-US" sz="2000" b="1" dirty="0"/>
              <a:t> </a:t>
            </a:r>
            <a:r>
              <a:rPr lang="en-US" sz="2000" dirty="0" smtClean="0"/>
              <a:t>A </a:t>
            </a:r>
            <a:r>
              <a:rPr lang="en-US" sz="2000" dirty="0"/>
              <a:t>paper mill maintains papers collected with an author’s permission in a large database.  The customer purchases access to this database under the pretense of learning to structure the paper.  </a:t>
            </a:r>
          </a:p>
          <a:p>
            <a:pPr indent="457200"/>
            <a:r>
              <a:rPr lang="en-US" sz="2000" b="1" dirty="0">
                <a:solidFill>
                  <a:srgbClr val="009900"/>
                </a:solidFill>
              </a:rPr>
              <a:t>Plagiarism.</a:t>
            </a:r>
            <a:r>
              <a:rPr lang="en-US" sz="2000" b="1" dirty="0"/>
              <a:t> </a:t>
            </a:r>
            <a:r>
              <a:rPr lang="en-US" sz="2000" dirty="0" smtClean="0"/>
              <a:t>Weber-</a:t>
            </a:r>
            <a:r>
              <a:rPr lang="en-US" sz="2000" dirty="0" err="1" smtClean="0"/>
              <a:t>Wulff</a:t>
            </a:r>
            <a:r>
              <a:rPr lang="en-US" sz="2000" dirty="0" smtClean="0"/>
              <a:t> </a:t>
            </a:r>
            <a:r>
              <a:rPr lang="en-US" sz="2000" dirty="0"/>
              <a:t>(2014) classified ten types of plagiarism: </a:t>
            </a:r>
          </a:p>
          <a:p>
            <a:pPr marL="342900" indent="-342900">
              <a:buFont typeface="Wingdings" panose="05000000000000000000" pitchFamily="2" charset="2"/>
              <a:buChar char="ü"/>
            </a:pPr>
            <a:r>
              <a:rPr lang="en-US" sz="2000" dirty="0" smtClean="0"/>
              <a:t>copy </a:t>
            </a:r>
            <a:r>
              <a:rPr lang="en-US" sz="2000" dirty="0"/>
              <a:t>and paste, </a:t>
            </a:r>
          </a:p>
          <a:p>
            <a:pPr marL="342900" indent="-342900">
              <a:buFont typeface="Wingdings" panose="05000000000000000000" pitchFamily="2" charset="2"/>
              <a:buChar char="ü"/>
            </a:pPr>
            <a:r>
              <a:rPr lang="en-US" sz="2000" dirty="0" smtClean="0"/>
              <a:t>translations</a:t>
            </a:r>
            <a:r>
              <a:rPr lang="en-US" sz="2000" dirty="0"/>
              <a:t>, </a:t>
            </a:r>
          </a:p>
          <a:p>
            <a:pPr marL="342900" indent="-342900">
              <a:buFont typeface="Wingdings" panose="05000000000000000000" pitchFamily="2" charset="2"/>
              <a:buChar char="ü"/>
            </a:pPr>
            <a:r>
              <a:rPr lang="en-US" sz="2000" dirty="0" smtClean="0"/>
              <a:t>disguised plagiarism,</a:t>
            </a:r>
          </a:p>
          <a:p>
            <a:pPr marL="342900" indent="-342900">
              <a:buFont typeface="Wingdings" panose="05000000000000000000" pitchFamily="2" charset="2"/>
              <a:buChar char="ü"/>
            </a:pPr>
            <a:r>
              <a:rPr lang="en-US" sz="2000" dirty="0" smtClean="0"/>
              <a:t>shake </a:t>
            </a:r>
            <a:r>
              <a:rPr lang="en-US" sz="2000" dirty="0"/>
              <a:t>and paste collections, </a:t>
            </a:r>
          </a:p>
          <a:p>
            <a:pPr marL="342900" indent="-342900">
              <a:buFont typeface="Wingdings" panose="05000000000000000000" pitchFamily="2" charset="2"/>
              <a:buChar char="ü"/>
            </a:pPr>
            <a:r>
              <a:rPr lang="en-US" sz="2000" dirty="0" smtClean="0"/>
              <a:t>clause </a:t>
            </a:r>
            <a:r>
              <a:rPr lang="en-US" sz="2000" dirty="0"/>
              <a:t>quilts, </a:t>
            </a:r>
          </a:p>
          <a:p>
            <a:pPr marL="342900" indent="-342900">
              <a:buFont typeface="Wingdings" panose="05000000000000000000" pitchFamily="2" charset="2"/>
              <a:buChar char="ü"/>
            </a:pPr>
            <a:r>
              <a:rPr lang="en-US" sz="2000" dirty="0" smtClean="0"/>
              <a:t>structural </a:t>
            </a:r>
            <a:r>
              <a:rPr lang="en-US" sz="2000" dirty="0"/>
              <a:t>plagiarism, </a:t>
            </a:r>
          </a:p>
          <a:p>
            <a:pPr marL="342900" indent="-342900">
              <a:buFont typeface="Wingdings" panose="05000000000000000000" pitchFamily="2" charset="2"/>
              <a:buChar char="ü"/>
            </a:pPr>
            <a:r>
              <a:rPr lang="en-US" sz="2000" dirty="0" smtClean="0"/>
              <a:t>pawn sacrifice,</a:t>
            </a:r>
          </a:p>
          <a:p>
            <a:pPr marL="342900" indent="-342900">
              <a:buFont typeface="Wingdings" panose="05000000000000000000" pitchFamily="2" charset="2"/>
              <a:buChar char="ü"/>
            </a:pPr>
            <a:r>
              <a:rPr lang="en-US" sz="2000" dirty="0" smtClean="0"/>
              <a:t>cut </a:t>
            </a:r>
            <a:r>
              <a:rPr lang="en-US" sz="2000" dirty="0"/>
              <a:t>and slide, </a:t>
            </a:r>
          </a:p>
          <a:p>
            <a:pPr marL="342900" indent="-342900">
              <a:buFont typeface="Wingdings" panose="05000000000000000000" pitchFamily="2" charset="2"/>
              <a:buChar char="ü"/>
            </a:pPr>
            <a:r>
              <a:rPr lang="en-US" sz="2000" dirty="0" smtClean="0"/>
              <a:t>self-plagiarism</a:t>
            </a:r>
            <a:r>
              <a:rPr lang="en-US" sz="2000" dirty="0"/>
              <a:t>, </a:t>
            </a:r>
          </a:p>
          <a:p>
            <a:pPr marL="342900" indent="-342900">
              <a:buFont typeface="Wingdings" panose="05000000000000000000" pitchFamily="2" charset="2"/>
              <a:buChar char="ü"/>
            </a:pPr>
            <a:r>
              <a:rPr lang="en-US" sz="2000" dirty="0" smtClean="0"/>
              <a:t>other </a:t>
            </a:r>
            <a:r>
              <a:rPr lang="en-US" sz="2000" dirty="0"/>
              <a:t>dimensions like collusion.</a:t>
            </a:r>
          </a:p>
          <a:p>
            <a:pPr indent="457200"/>
            <a:r>
              <a:rPr lang="en-US" sz="2000" b="1" dirty="0">
                <a:solidFill>
                  <a:srgbClr val="009900"/>
                </a:solidFill>
              </a:rPr>
              <a:t>Unknown ghostwriters</a:t>
            </a:r>
            <a:r>
              <a:rPr lang="en-US" sz="2000" b="1" dirty="0" smtClean="0">
                <a:solidFill>
                  <a:srgbClr val="009900"/>
                </a:solidFill>
              </a:rPr>
              <a:t>. </a:t>
            </a:r>
            <a:r>
              <a:rPr lang="en-US" sz="2000" dirty="0"/>
              <a:t>Weber-</a:t>
            </a:r>
            <a:r>
              <a:rPr lang="en-US" sz="2000" dirty="0" err="1"/>
              <a:t>Wulff</a:t>
            </a:r>
            <a:r>
              <a:rPr lang="en-US" sz="2000" dirty="0"/>
              <a:t> (2014) described an “unwitting ghostwriter” to be a thesis writer with archived work on a compact disk with a digital version at the university library.  Students access these digital versions to modify, use, and claim ownership to the thesis.</a:t>
            </a:r>
          </a:p>
          <a:p>
            <a:endParaRPr lang="en-US" sz="2000" b="1" dirty="0">
              <a:solidFill>
                <a:srgbClr val="FF0000"/>
              </a:solidFill>
            </a:endParaRPr>
          </a:p>
          <a:p>
            <a:endParaRPr lang="en-US" sz="2000" b="1" dirty="0" smtClean="0">
              <a:solidFill>
                <a:srgbClr val="FF0000"/>
              </a:solidFill>
            </a:endParaRPr>
          </a:p>
          <a:p>
            <a:endParaRPr lang="en-US" sz="2000" b="1" dirty="0">
              <a:solidFill>
                <a:srgbClr val="FF0000"/>
              </a:solidFill>
            </a:endParaRPr>
          </a:p>
          <a:p>
            <a:endParaRPr lang="en-US" sz="2000" b="1" dirty="0" smtClean="0">
              <a:solidFill>
                <a:srgbClr val="FF0000"/>
              </a:solidFill>
            </a:endParaRPr>
          </a:p>
          <a:p>
            <a:endParaRPr lang="en-US" sz="2000" b="1" dirty="0">
              <a:solidFill>
                <a:srgbClr val="FF0000"/>
              </a:solidFill>
            </a:endParaRPr>
          </a:p>
          <a:p>
            <a:endParaRPr lang="en-US" sz="2000" b="1" dirty="0" smtClean="0">
              <a:solidFill>
                <a:srgbClr val="FF0000"/>
              </a:solidFill>
            </a:endParaRPr>
          </a:p>
          <a:p>
            <a:endParaRPr lang="en-US" sz="2000" dirty="0" smtClean="0">
              <a:solidFill>
                <a:srgbClr val="009900"/>
              </a:solidFill>
            </a:endParaRPr>
          </a:p>
          <a:p>
            <a:endParaRPr lang="en-US" sz="2000" dirty="0" smtClean="0">
              <a:solidFill>
                <a:srgbClr val="009900"/>
              </a:solidFill>
            </a:endParaRPr>
          </a:p>
          <a:p>
            <a:endParaRPr lang="en-US" sz="2000" dirty="0">
              <a:solidFill>
                <a:srgbClr val="009900"/>
              </a:solidFill>
            </a:endParaRPr>
          </a:p>
          <a:p>
            <a:endParaRPr lang="en-US" sz="2000" dirty="0">
              <a:solidFill>
                <a:srgbClr val="009900"/>
              </a:solidFill>
            </a:endParaRPr>
          </a:p>
          <a:p>
            <a:endParaRPr lang="en-US" sz="2000" dirty="0">
              <a:solidFill>
                <a:srgbClr val="009900"/>
              </a:solidFill>
            </a:endParaRPr>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dirty="0">
              <a:solidFill>
                <a:srgbClr val="009900"/>
              </a:solidFill>
            </a:endParaRPr>
          </a:p>
          <a:p>
            <a:pPr eaLnBrk="1" hangingPunct="1">
              <a:defRPr/>
            </a:pPr>
            <a:endParaRPr lang="en-US" sz="2000" b="1" dirty="0" smtClean="0">
              <a:solidFill>
                <a:srgbClr val="C00000"/>
              </a:solidFill>
            </a:endParaRPr>
          </a:p>
          <a:p>
            <a:pPr eaLnBrk="1" hangingPunct="1">
              <a:defRPr/>
            </a:pPr>
            <a:endParaRPr lang="en-US" sz="2000" b="1" dirty="0">
              <a:solidFill>
                <a:srgbClr val="C00000"/>
              </a:solidFill>
            </a:endParaRPr>
          </a:p>
          <a:p>
            <a:pPr eaLnBrk="1" hangingPunct="1">
              <a:defRPr/>
            </a:pPr>
            <a:endParaRPr lang="en-US" sz="2000" b="1" dirty="0">
              <a:solidFill>
                <a:srgbClr val="C00000"/>
              </a:solidFill>
            </a:endParaRPr>
          </a:p>
          <a:p>
            <a:endParaRPr lang="en-US" sz="2000" dirty="0"/>
          </a:p>
          <a:p>
            <a:endParaRPr lang="en-US" sz="2000" dirty="0" smtClean="0"/>
          </a:p>
          <a:p>
            <a:endParaRPr lang="en-US" sz="2000" dirty="0" smtClean="0"/>
          </a:p>
          <a:p>
            <a:endParaRPr lang="en-US" sz="2000" dirty="0"/>
          </a:p>
          <a:p>
            <a:endParaRPr lang="en-US" sz="2000" b="1" dirty="0" smtClean="0">
              <a:solidFill>
                <a:srgbClr val="C00000"/>
              </a:solidFill>
            </a:endParaRPr>
          </a:p>
          <a:p>
            <a:pPr eaLnBrk="1" hangingPunct="1">
              <a:defRPr/>
            </a:pPr>
            <a:endParaRPr lang="en-US" sz="2000" b="1" dirty="0">
              <a:solidFill>
                <a:srgbClr val="C00000"/>
              </a:solidFill>
            </a:endParaRPr>
          </a:p>
          <a:p>
            <a:pPr eaLnBrk="1" hangingPunct="1">
              <a:defRPr/>
            </a:pPr>
            <a:endParaRPr lang="en-US" sz="2000" dirty="0" smtClean="0"/>
          </a:p>
          <a:p>
            <a:pPr eaLnBrk="1" hangingPunct="1">
              <a:defRPr/>
            </a:pPr>
            <a:endParaRPr lang="en-US" sz="2000" dirty="0"/>
          </a:p>
          <a:p>
            <a:pPr eaLnBrk="1" hangingPunct="1">
              <a:defRPr/>
            </a:pPr>
            <a:endParaRPr lang="en-US" sz="2000" dirty="0" smtClean="0"/>
          </a:p>
          <a:p>
            <a:pPr eaLnBrk="1" hangingPunct="1">
              <a:defRPr/>
            </a:pPr>
            <a:endParaRPr lang="en-US" sz="2000" b="1" dirty="0" smtClean="0">
              <a:solidFill>
                <a:srgbClr val="C00000"/>
              </a:solidFill>
            </a:endParaRPr>
          </a:p>
          <a:p>
            <a:pPr eaLnBrk="1" hangingPunct="1">
              <a:defRPr/>
            </a:pPr>
            <a:endParaRPr lang="en-US" sz="2000" b="1" dirty="0">
              <a:solidFill>
                <a:srgbClr val="C00000"/>
              </a:solidFill>
            </a:endParaRPr>
          </a:p>
          <a:p>
            <a:pPr eaLnBrk="1" hangingPunct="1">
              <a:defRPr/>
            </a:pPr>
            <a:endParaRPr lang="en-US" sz="2000" b="1" dirty="0" smtClean="0">
              <a:solidFill>
                <a:srgbClr val="C00000"/>
              </a:solidFill>
            </a:endParaRPr>
          </a:p>
          <a:p>
            <a:pPr eaLnBrk="1" hangingPunct="1">
              <a:defRPr/>
            </a:pPr>
            <a:endParaRPr lang="en-US" sz="2000" b="1" dirty="0">
              <a:solidFill>
                <a:srgbClr val="C00000"/>
              </a:solidFill>
            </a:endParaRPr>
          </a:p>
          <a:p>
            <a:pPr eaLnBrk="1" hangingPunct="1">
              <a:defRPr/>
            </a:pPr>
            <a:endParaRPr lang="en-US" sz="2000" b="1" dirty="0" smtClean="0">
              <a:solidFill>
                <a:srgbClr val="C00000"/>
              </a:solidFill>
            </a:endParaRPr>
          </a:p>
          <a:p>
            <a:pPr eaLnBrk="1" hangingPunct="1">
              <a:defRPr/>
            </a:pPr>
            <a:endParaRPr lang="en-US" sz="2000" b="1" dirty="0">
              <a:solidFill>
                <a:srgbClr val="C00000"/>
              </a:solidFill>
            </a:endParaRPr>
          </a:p>
          <a:p>
            <a:pPr eaLnBrk="1" hangingPunct="1">
              <a:defRPr/>
            </a:pPr>
            <a:endParaRPr lang="en-US" b="1" dirty="0" smtClean="0">
              <a:solidFill>
                <a:srgbClr val="C00000"/>
              </a:solidFill>
            </a:endParaRPr>
          </a:p>
          <a:p>
            <a:pPr eaLnBrk="1" hangingPunct="1">
              <a:defRPr/>
            </a:pPr>
            <a:endParaRPr lang="en-US" b="1" dirty="0">
              <a:solidFill>
                <a:srgbClr val="C00000"/>
              </a:solidFill>
            </a:endParaRPr>
          </a:p>
          <a:p>
            <a:pPr eaLnBrk="1" hangingPunct="1">
              <a:defRPr/>
            </a:pPr>
            <a:endParaRPr lang="en-US" b="1" dirty="0" smtClean="0">
              <a:solidFill>
                <a:srgbClr val="C00000"/>
              </a:solidFill>
            </a:endParaRPr>
          </a:p>
          <a:p>
            <a:pPr eaLnBrk="1" hangingPunct="1">
              <a:defRPr/>
            </a:pPr>
            <a:endParaRPr lang="en-US" b="1" dirty="0">
              <a:solidFill>
                <a:srgbClr val="C00000"/>
              </a:solidFill>
            </a:endParaRPr>
          </a:p>
          <a:p>
            <a:pPr eaLnBrk="1" hangingPunct="1">
              <a:defRPr/>
            </a:pPr>
            <a:endParaRPr lang="en-US" b="1" dirty="0" smtClean="0">
              <a:solidFill>
                <a:srgbClr val="C00000"/>
              </a:solidFill>
            </a:endParaRPr>
          </a:p>
          <a:p>
            <a:pPr eaLnBrk="1" hangingPunct="1">
              <a:defRPr/>
            </a:pPr>
            <a:endParaRPr lang="en-US" b="1" dirty="0">
              <a:solidFill>
                <a:srgbClr val="C00000"/>
              </a:solidFill>
            </a:endParaRPr>
          </a:p>
          <a:p>
            <a:pPr eaLnBrk="1" hangingPunct="1">
              <a:defRPr/>
            </a:pPr>
            <a:endParaRPr lang="en-US" b="1" dirty="0" smtClean="0">
              <a:solidFill>
                <a:srgbClr val="C00000"/>
              </a:solidFill>
            </a:endParaRPr>
          </a:p>
          <a:p>
            <a:pPr eaLnBrk="1" hangingPunct="1">
              <a:defRPr/>
            </a:pPr>
            <a:endParaRPr lang="en-US" b="1" dirty="0" smtClean="0">
              <a:solidFill>
                <a:srgbClr val="C00000"/>
              </a:solidFill>
            </a:endParaRPr>
          </a:p>
          <a:p>
            <a:pPr eaLnBrk="1" hangingPunct="1">
              <a:defRPr/>
            </a:pPr>
            <a:endParaRPr lang="en-US" dirty="0" smtClean="0"/>
          </a:p>
        </p:txBody>
      </p:sp>
      <p:sp>
        <p:nvSpPr>
          <p:cNvPr id="7175" name="Text Box 424"/>
          <p:cNvSpPr txBox="1">
            <a:spLocks noChangeArrowheads="1"/>
          </p:cNvSpPr>
          <p:nvPr/>
        </p:nvSpPr>
        <p:spPr bwMode="auto">
          <a:xfrm>
            <a:off x="22270142" y="5626100"/>
            <a:ext cx="9982200" cy="6159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gn="ctr">
              <a:spcBef>
                <a:spcPct val="50000"/>
              </a:spcBef>
            </a:pPr>
            <a:r>
              <a:rPr lang="en-US" sz="3400" b="1" dirty="0" smtClean="0">
                <a:solidFill>
                  <a:srgbClr val="0070C0"/>
                </a:solidFill>
              </a:rPr>
              <a:t>Fraud </a:t>
            </a:r>
            <a:endParaRPr lang="en-US" sz="3400" b="1" dirty="0">
              <a:solidFill>
                <a:srgbClr val="0070C0"/>
              </a:solidFill>
            </a:endParaRPr>
          </a:p>
        </p:txBody>
      </p:sp>
      <p:sp>
        <p:nvSpPr>
          <p:cNvPr id="7193" name="Text Box 478"/>
          <p:cNvSpPr txBox="1">
            <a:spLocks noChangeArrowheads="1"/>
          </p:cNvSpPr>
          <p:nvPr/>
        </p:nvSpPr>
        <p:spPr bwMode="auto">
          <a:xfrm>
            <a:off x="33101040" y="5638800"/>
            <a:ext cx="9982200" cy="61533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gn="ctr">
              <a:spcBef>
                <a:spcPct val="50000"/>
              </a:spcBef>
            </a:pPr>
            <a:r>
              <a:rPr lang="en-US" sz="3400" b="1" dirty="0" smtClean="0">
                <a:solidFill>
                  <a:srgbClr val="0070C0"/>
                </a:solidFill>
              </a:rPr>
              <a:t>Federal Fraud Code and Crimes</a:t>
            </a:r>
            <a:endParaRPr lang="en-US" sz="3400" b="1" dirty="0">
              <a:solidFill>
                <a:srgbClr val="0070C0"/>
              </a:solidFill>
            </a:endParaRPr>
          </a:p>
        </p:txBody>
      </p:sp>
      <p:sp>
        <p:nvSpPr>
          <p:cNvPr id="56" name="Down Arrow 55"/>
          <p:cNvSpPr/>
          <p:nvPr/>
        </p:nvSpPr>
        <p:spPr>
          <a:xfrm>
            <a:off x="37690595" y="27840599"/>
            <a:ext cx="803090" cy="1468977"/>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2" name="Title 1"/>
          <p:cNvSpPr txBox="1">
            <a:spLocks/>
          </p:cNvSpPr>
          <p:nvPr/>
        </p:nvSpPr>
        <p:spPr>
          <a:xfrm>
            <a:off x="15467109" y="16615474"/>
            <a:ext cx="5298968" cy="1890625"/>
          </a:xfrm>
          <a:prstGeom prst="rect">
            <a:avLst/>
          </a:prstGeom>
          <a:solidFill>
            <a:srgbClr val="FFFF66"/>
          </a:solidFill>
        </p:spPr>
        <p:txBody>
          <a:bodyPr anchorCtr="1">
            <a:normAutofit fontScale="77500" lnSpcReduction="20000"/>
          </a:bodyPr>
          <a:lstStyle/>
          <a:p>
            <a:pPr>
              <a:defRPr/>
            </a:pPr>
            <a:r>
              <a:rPr lang="en-US" sz="2000" dirty="0"/>
              <a:t>Forms of academic misconduct: </a:t>
            </a:r>
          </a:p>
          <a:p>
            <a:pPr>
              <a:defRPr/>
            </a:pPr>
            <a:endParaRPr lang="en-US" sz="2000" dirty="0" smtClean="0"/>
          </a:p>
          <a:p>
            <a:pPr marL="342900" indent="-342900">
              <a:buFont typeface="Arial" panose="020B0604020202020204" pitchFamily="34" charset="0"/>
              <a:buChar char="•"/>
              <a:defRPr/>
            </a:pPr>
            <a:r>
              <a:rPr lang="en-US" sz="2000" dirty="0" smtClean="0"/>
              <a:t> </a:t>
            </a:r>
            <a:r>
              <a:rPr lang="en-US" sz="2000" dirty="0"/>
              <a:t>contract cheating, </a:t>
            </a:r>
          </a:p>
          <a:p>
            <a:pPr marL="342900" indent="-342900">
              <a:buFont typeface="Arial" panose="020B0604020202020204" pitchFamily="34" charset="0"/>
              <a:buChar char="•"/>
              <a:defRPr/>
            </a:pPr>
            <a:r>
              <a:rPr lang="en-US" sz="2000" dirty="0" smtClean="0"/>
              <a:t> </a:t>
            </a:r>
            <a:r>
              <a:rPr lang="en-US" sz="2000" dirty="0"/>
              <a:t>falsifying data, </a:t>
            </a:r>
          </a:p>
          <a:p>
            <a:pPr marL="342900" indent="-342900">
              <a:buFont typeface="Arial" panose="020B0604020202020204" pitchFamily="34" charset="0"/>
              <a:buChar char="•"/>
              <a:defRPr/>
            </a:pPr>
            <a:r>
              <a:rPr lang="en-US" sz="2000" dirty="0" smtClean="0"/>
              <a:t>ghostwriting</a:t>
            </a:r>
            <a:r>
              <a:rPr lang="en-US" sz="2000" dirty="0"/>
              <a:t>, </a:t>
            </a:r>
          </a:p>
          <a:p>
            <a:pPr marL="342900" indent="-342900">
              <a:buFont typeface="Arial" panose="020B0604020202020204" pitchFamily="34" charset="0"/>
              <a:buChar char="•"/>
              <a:defRPr/>
            </a:pPr>
            <a:r>
              <a:rPr lang="en-US" sz="2000" dirty="0" smtClean="0"/>
              <a:t>honorary </a:t>
            </a:r>
            <a:r>
              <a:rPr lang="en-US" sz="2000" dirty="0"/>
              <a:t>authorship, </a:t>
            </a:r>
          </a:p>
          <a:p>
            <a:pPr marL="342900" indent="-342900">
              <a:buFont typeface="Arial" panose="020B0604020202020204" pitchFamily="34" charset="0"/>
              <a:buChar char="•"/>
              <a:defRPr/>
            </a:pPr>
            <a:r>
              <a:rPr lang="en-US" sz="2000" dirty="0" smtClean="0"/>
              <a:t>paper </a:t>
            </a:r>
            <a:r>
              <a:rPr lang="en-US" sz="2000" dirty="0"/>
              <a:t>mills, </a:t>
            </a:r>
          </a:p>
          <a:p>
            <a:pPr marL="342900" indent="-342900">
              <a:buFont typeface="Arial" panose="020B0604020202020204" pitchFamily="34" charset="0"/>
              <a:buChar char="•"/>
              <a:defRPr/>
            </a:pPr>
            <a:r>
              <a:rPr lang="en-US" sz="2000" dirty="0" smtClean="0"/>
              <a:t>plagiarism,</a:t>
            </a:r>
          </a:p>
          <a:p>
            <a:pPr marL="342900" indent="-342900">
              <a:buFont typeface="Arial" panose="020B0604020202020204" pitchFamily="34" charset="0"/>
              <a:buChar char="•"/>
              <a:defRPr/>
            </a:pPr>
            <a:r>
              <a:rPr lang="en-US" sz="2000" dirty="0" smtClean="0"/>
              <a:t>unknown ghostwriters (Weber-</a:t>
            </a:r>
            <a:r>
              <a:rPr lang="en-US" sz="2000" dirty="0" err="1" smtClean="0"/>
              <a:t>Wulff</a:t>
            </a:r>
            <a:r>
              <a:rPr lang="en-US" sz="2000" dirty="0" smtClean="0"/>
              <a:t>, 2014)</a:t>
            </a:r>
            <a:endParaRPr lang="en-US" sz="2000" dirty="0"/>
          </a:p>
          <a:p>
            <a:pPr>
              <a:defRPr/>
            </a:pPr>
            <a:endParaRPr lang="en-US" sz="2000" dirty="0"/>
          </a:p>
        </p:txBody>
      </p:sp>
      <p:sp>
        <p:nvSpPr>
          <p:cNvPr id="73" name="Oval 72"/>
          <p:cNvSpPr/>
          <p:nvPr/>
        </p:nvSpPr>
        <p:spPr>
          <a:xfrm>
            <a:off x="5564939" y="21209343"/>
            <a:ext cx="3746882" cy="1262891"/>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smtClean="0">
                <a:ln w="0"/>
                <a:solidFill>
                  <a:schemeClr val="tx1"/>
                </a:solidFill>
                <a:effectLst>
                  <a:outerShdw blurRad="38100" dist="19050" dir="2700000" algn="tl" rotWithShape="0">
                    <a:schemeClr val="dk1">
                      <a:alpha val="40000"/>
                    </a:schemeClr>
                  </a:outerShdw>
                </a:effectLst>
              </a:rPr>
              <a:t> </a:t>
            </a:r>
            <a:r>
              <a:rPr lang="en-US" sz="1600" dirty="0" smtClean="0">
                <a:solidFill>
                  <a:schemeClr val="tx1"/>
                </a:solidFill>
                <a:latin typeface="Arial Narrow"/>
                <a:cs typeface="Times New Roman"/>
              </a:rPr>
              <a:t>There is a </a:t>
            </a:r>
            <a:r>
              <a:rPr lang="en-US" sz="1600" dirty="0" smtClean="0">
                <a:solidFill>
                  <a:schemeClr val="tx1"/>
                </a:solidFill>
                <a:latin typeface="Arial Narrow"/>
                <a:ea typeface="Calibri"/>
                <a:cs typeface="Times New Roman"/>
              </a:rPr>
              <a:t> need for honor codes in American institutions of higher education</a:t>
            </a:r>
            <a:endParaRPr lang="en-US" sz="1600" dirty="0">
              <a:ln w="0"/>
              <a:solidFill>
                <a:schemeClr val="tx1"/>
              </a:solidFill>
              <a:effectLst>
                <a:outerShdw blurRad="38100" dist="19050" dir="2700000" algn="tl" rotWithShape="0">
                  <a:schemeClr val="dk1">
                    <a:alpha val="40000"/>
                  </a:schemeClr>
                </a:outerShdw>
              </a:effectLst>
            </a:endParaRPr>
          </a:p>
        </p:txBody>
      </p:sp>
      <p:sp>
        <p:nvSpPr>
          <p:cNvPr id="95" name="Text Box 7"/>
          <p:cNvSpPr txBox="1">
            <a:spLocks noChangeArrowheads="1"/>
          </p:cNvSpPr>
          <p:nvPr/>
        </p:nvSpPr>
        <p:spPr bwMode="auto">
          <a:xfrm>
            <a:off x="11489092" y="5659053"/>
            <a:ext cx="9982200" cy="61533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gn="ctr">
              <a:spcBef>
                <a:spcPct val="50000"/>
              </a:spcBef>
            </a:pPr>
            <a:r>
              <a:rPr lang="en-US" sz="3400" b="1" dirty="0" smtClean="0">
                <a:solidFill>
                  <a:srgbClr val="0070C0"/>
                </a:solidFill>
              </a:rPr>
              <a:t>The Need for Institutional Policy</a:t>
            </a:r>
            <a:endParaRPr lang="en-US" sz="3400" b="1" dirty="0">
              <a:solidFill>
                <a:srgbClr val="0070C0"/>
              </a:solidFill>
            </a:endParaRPr>
          </a:p>
        </p:txBody>
      </p:sp>
      <p:sp>
        <p:nvSpPr>
          <p:cNvPr id="101" name="Oval 100"/>
          <p:cNvSpPr/>
          <p:nvPr/>
        </p:nvSpPr>
        <p:spPr>
          <a:xfrm>
            <a:off x="35149232" y="9383203"/>
            <a:ext cx="3772551" cy="86263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smtClean="0">
              <a:solidFill>
                <a:schemeClr val="tx1"/>
              </a:solidFill>
            </a:endParaRPr>
          </a:p>
          <a:p>
            <a:pPr algn="ctr">
              <a:defRPr/>
            </a:pPr>
            <a:r>
              <a:rPr lang="en-US" sz="1600" dirty="0" smtClean="0">
                <a:solidFill>
                  <a:schemeClr val="tx1"/>
                </a:solidFill>
              </a:rPr>
              <a:t>18 </a:t>
            </a:r>
            <a:r>
              <a:rPr lang="en-US" sz="1600" dirty="0">
                <a:solidFill>
                  <a:schemeClr val="tx1"/>
                </a:solidFill>
              </a:rPr>
              <a:t>USC § 4 Misprison of a Felony</a:t>
            </a:r>
          </a:p>
          <a:p>
            <a:pPr algn="ctr">
              <a:defRPr/>
            </a:pPr>
            <a:endParaRPr lang="en-US" sz="1600" dirty="0">
              <a:ln w="0"/>
              <a:solidFill>
                <a:schemeClr val="tx1"/>
              </a:solidFill>
              <a:effectLst>
                <a:outerShdw blurRad="38100" dist="19050" dir="2700000" algn="tl" rotWithShape="0">
                  <a:schemeClr val="dk1">
                    <a:alpha val="40000"/>
                  </a:schemeClr>
                </a:outerShdw>
              </a:effectLst>
            </a:endParaRPr>
          </a:p>
        </p:txBody>
      </p:sp>
      <p:sp>
        <p:nvSpPr>
          <p:cNvPr id="102" name="Oval 101"/>
          <p:cNvSpPr/>
          <p:nvPr/>
        </p:nvSpPr>
        <p:spPr>
          <a:xfrm>
            <a:off x="1318088" y="20570449"/>
            <a:ext cx="3333448" cy="117534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latin typeface="Arial Narrow"/>
                <a:ea typeface="Calibri"/>
                <a:cs typeface="Times New Roman"/>
              </a:rPr>
              <a:t>The global concept of honor codes should be introduced at K-12 international schools</a:t>
            </a:r>
            <a:endParaRPr lang="en-US" sz="1600" dirty="0">
              <a:ln w="0"/>
              <a:solidFill>
                <a:schemeClr val="tx1"/>
              </a:solidFill>
              <a:effectLst>
                <a:outerShdw blurRad="38100" dist="19050" dir="2700000" algn="tl" rotWithShape="0">
                  <a:schemeClr val="dk1">
                    <a:alpha val="40000"/>
                  </a:schemeClr>
                </a:outerShdw>
              </a:effectLst>
            </a:endParaRPr>
          </a:p>
        </p:txBody>
      </p:sp>
      <p:sp>
        <p:nvSpPr>
          <p:cNvPr id="106" name="Title 1"/>
          <p:cNvSpPr txBox="1">
            <a:spLocks/>
          </p:cNvSpPr>
          <p:nvPr/>
        </p:nvSpPr>
        <p:spPr bwMode="auto">
          <a:xfrm>
            <a:off x="2052751" y="13683229"/>
            <a:ext cx="7131544" cy="1294926"/>
          </a:xfrm>
          <a:prstGeom prst="rect">
            <a:avLst/>
          </a:prstGeom>
          <a:solidFill>
            <a:srgbClr val="DFB9DA"/>
          </a:solidFill>
          <a:ln>
            <a:noFill/>
          </a:ln>
          <a:extLst/>
        </p:spPr>
        <p:txBody>
          <a:bodyPr anchorCtr="1"/>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marL="342900" indent="-342900">
              <a:buFont typeface="Arial" panose="020B0604020202020204" pitchFamily="34" charset="0"/>
              <a:buChar char="•"/>
            </a:pPr>
            <a:r>
              <a:rPr lang="en-US" sz="2000" dirty="0" smtClean="0"/>
              <a:t>Concepts of cheating/shared work may be considered acceptable</a:t>
            </a:r>
          </a:p>
          <a:p>
            <a:pPr marL="342900" indent="-342900">
              <a:buFont typeface="Arial" panose="020B0604020202020204" pitchFamily="34" charset="0"/>
              <a:buChar char="•"/>
            </a:pPr>
            <a:r>
              <a:rPr lang="en-US" sz="2000" dirty="0" smtClean="0"/>
              <a:t>Considered honorable to help the community</a:t>
            </a:r>
          </a:p>
          <a:p>
            <a:pPr marL="342900" indent="-342900">
              <a:buFont typeface="Arial" panose="020B0604020202020204" pitchFamily="34" charset="0"/>
              <a:buChar char="•"/>
            </a:pPr>
            <a:r>
              <a:rPr lang="en-US" sz="2000" dirty="0" smtClean="0"/>
              <a:t>May not be </a:t>
            </a:r>
            <a:r>
              <a:rPr lang="en-US" sz="2000" dirty="0"/>
              <a:t>an issue of honesty, character, and integrity</a:t>
            </a:r>
            <a:r>
              <a:rPr lang="en-US" sz="2000" dirty="0" smtClean="0"/>
              <a:t>.</a:t>
            </a:r>
            <a:endParaRPr lang="en-US" sz="2000" dirty="0"/>
          </a:p>
          <a:p>
            <a:pPr marL="342900" indent="-342900">
              <a:buFont typeface="Arial" panose="020B0604020202020204" pitchFamily="34" charset="0"/>
              <a:buChar char="•"/>
            </a:pPr>
            <a:r>
              <a:rPr lang="en-US" sz="2000" dirty="0"/>
              <a:t>Cheating </a:t>
            </a:r>
            <a:r>
              <a:rPr lang="en-US" sz="2000" dirty="0" smtClean="0"/>
              <a:t>may not </a:t>
            </a:r>
            <a:r>
              <a:rPr lang="en-US" sz="2000" dirty="0"/>
              <a:t>considered </a:t>
            </a:r>
            <a:r>
              <a:rPr lang="en-US" sz="2000" dirty="0" smtClean="0"/>
              <a:t>unethical (</a:t>
            </a:r>
            <a:r>
              <a:rPr lang="en-US" sz="2000" dirty="0" err="1" smtClean="0"/>
              <a:t>Smithee</a:t>
            </a:r>
            <a:r>
              <a:rPr lang="en-US" sz="2000" dirty="0" smtClean="0"/>
              <a:t>, 2009)</a:t>
            </a:r>
            <a:endParaRPr lang="en-US" sz="2000" dirty="0"/>
          </a:p>
          <a:p>
            <a:r>
              <a:rPr lang="en-US" sz="2000" dirty="0"/>
              <a:t> </a:t>
            </a:r>
          </a:p>
          <a:p>
            <a:pPr eaLnBrk="1" hangingPunct="1"/>
            <a:endParaRPr lang="en-US" sz="2000" dirty="0" smtClean="0"/>
          </a:p>
        </p:txBody>
      </p:sp>
      <p:sp>
        <p:nvSpPr>
          <p:cNvPr id="135" name="Text Box 7"/>
          <p:cNvSpPr txBox="1">
            <a:spLocks noChangeArrowheads="1"/>
          </p:cNvSpPr>
          <p:nvPr/>
        </p:nvSpPr>
        <p:spPr bwMode="auto">
          <a:xfrm>
            <a:off x="22263903" y="12152970"/>
            <a:ext cx="9982200" cy="6159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gn="ctr">
              <a:spcBef>
                <a:spcPct val="50000"/>
              </a:spcBef>
            </a:pPr>
            <a:r>
              <a:rPr lang="en-US" sz="3400" b="1" dirty="0" smtClean="0">
                <a:solidFill>
                  <a:srgbClr val="0070C0"/>
                </a:solidFill>
              </a:rPr>
              <a:t>Steps in the Fraud Case</a:t>
            </a:r>
            <a:endParaRPr lang="en-US" sz="3400" b="1" dirty="0">
              <a:solidFill>
                <a:srgbClr val="0070C0"/>
              </a:solidFill>
            </a:endParaRPr>
          </a:p>
        </p:txBody>
      </p:sp>
      <p:sp>
        <p:nvSpPr>
          <p:cNvPr id="57" name="Text Box 478"/>
          <p:cNvSpPr txBox="1">
            <a:spLocks noChangeArrowheads="1"/>
          </p:cNvSpPr>
          <p:nvPr/>
        </p:nvSpPr>
        <p:spPr bwMode="auto">
          <a:xfrm>
            <a:off x="33078738" y="22382659"/>
            <a:ext cx="9982200" cy="6159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53" tIns="45614" rIns="91253" bIns="45614">
            <a:spAutoFit/>
          </a:bodyPr>
          <a:lstStyle>
            <a:lvl1pPr eaLnBrk="0" hangingPunct="0">
              <a:defRPr sz="2900">
                <a:solidFill>
                  <a:schemeClr val="tx1"/>
                </a:solidFill>
                <a:latin typeface="Arial Narrow" pitchFamily="34" charset="0"/>
              </a:defRPr>
            </a:lvl1pPr>
            <a:lvl2pPr marL="742950" indent="-285750" eaLnBrk="0" hangingPunct="0">
              <a:defRPr sz="2900">
                <a:solidFill>
                  <a:schemeClr val="tx1"/>
                </a:solidFill>
                <a:latin typeface="Arial Narrow" pitchFamily="34" charset="0"/>
              </a:defRPr>
            </a:lvl2pPr>
            <a:lvl3pPr marL="1143000" indent="-228600" eaLnBrk="0" hangingPunct="0">
              <a:defRPr sz="2900">
                <a:solidFill>
                  <a:schemeClr val="tx1"/>
                </a:solidFill>
                <a:latin typeface="Arial Narrow" pitchFamily="34" charset="0"/>
              </a:defRPr>
            </a:lvl3pPr>
            <a:lvl4pPr marL="1600200" indent="-228600" eaLnBrk="0" hangingPunct="0">
              <a:defRPr sz="2900">
                <a:solidFill>
                  <a:schemeClr val="tx1"/>
                </a:solidFill>
                <a:latin typeface="Arial Narrow" pitchFamily="34" charset="0"/>
              </a:defRPr>
            </a:lvl4pPr>
            <a:lvl5pPr marL="2057400" indent="-228600" eaLnBrk="0" hangingPunct="0">
              <a:defRPr sz="2900">
                <a:solidFill>
                  <a:schemeClr val="tx1"/>
                </a:solidFill>
                <a:latin typeface="Arial Narrow" pitchFamily="34" charset="0"/>
              </a:defRPr>
            </a:lvl5pPr>
            <a:lvl6pPr marL="2514600" indent="-228600" eaLnBrk="0" fontAlgn="base" hangingPunct="0">
              <a:spcBef>
                <a:spcPct val="0"/>
              </a:spcBef>
              <a:spcAft>
                <a:spcPct val="0"/>
              </a:spcAft>
              <a:defRPr sz="2900">
                <a:solidFill>
                  <a:schemeClr val="tx1"/>
                </a:solidFill>
                <a:latin typeface="Arial Narrow" pitchFamily="34" charset="0"/>
              </a:defRPr>
            </a:lvl6pPr>
            <a:lvl7pPr marL="2971800" indent="-228600" eaLnBrk="0" fontAlgn="base" hangingPunct="0">
              <a:spcBef>
                <a:spcPct val="0"/>
              </a:spcBef>
              <a:spcAft>
                <a:spcPct val="0"/>
              </a:spcAft>
              <a:defRPr sz="2900">
                <a:solidFill>
                  <a:schemeClr val="tx1"/>
                </a:solidFill>
                <a:latin typeface="Arial Narrow" pitchFamily="34" charset="0"/>
              </a:defRPr>
            </a:lvl7pPr>
            <a:lvl8pPr marL="3429000" indent="-228600" eaLnBrk="0" fontAlgn="base" hangingPunct="0">
              <a:spcBef>
                <a:spcPct val="0"/>
              </a:spcBef>
              <a:spcAft>
                <a:spcPct val="0"/>
              </a:spcAft>
              <a:defRPr sz="2900">
                <a:solidFill>
                  <a:schemeClr val="tx1"/>
                </a:solidFill>
                <a:latin typeface="Arial Narrow" pitchFamily="34" charset="0"/>
              </a:defRPr>
            </a:lvl8pPr>
            <a:lvl9pPr marL="3886200" indent="-228600" eaLnBrk="0" fontAlgn="base" hangingPunct="0">
              <a:spcBef>
                <a:spcPct val="0"/>
              </a:spcBef>
              <a:spcAft>
                <a:spcPct val="0"/>
              </a:spcAft>
              <a:defRPr sz="2900">
                <a:solidFill>
                  <a:schemeClr val="tx1"/>
                </a:solidFill>
                <a:latin typeface="Arial Narrow" pitchFamily="34" charset="0"/>
              </a:defRPr>
            </a:lvl9pPr>
          </a:lstStyle>
          <a:p>
            <a:pPr algn="ctr">
              <a:spcBef>
                <a:spcPct val="50000"/>
              </a:spcBef>
            </a:pPr>
            <a:r>
              <a:rPr lang="en-US" sz="3400" b="1" dirty="0" smtClean="0">
                <a:solidFill>
                  <a:srgbClr val="0070C0"/>
                </a:solidFill>
              </a:rPr>
              <a:t>Possibilities for Actions</a:t>
            </a:r>
            <a:endParaRPr lang="en-US" sz="3400" b="1" dirty="0">
              <a:solidFill>
                <a:srgbClr val="0070C0"/>
              </a:solidFill>
            </a:endParaRPr>
          </a:p>
        </p:txBody>
      </p:sp>
      <p:grpSp>
        <p:nvGrpSpPr>
          <p:cNvPr id="63" name="Group 102"/>
          <p:cNvGrpSpPr>
            <a:grpSpLocks noChangeAspect="1"/>
          </p:cNvGrpSpPr>
          <p:nvPr/>
        </p:nvGrpSpPr>
        <p:grpSpPr bwMode="auto">
          <a:xfrm>
            <a:off x="1324600" y="26565796"/>
            <a:ext cx="6527861" cy="5280400"/>
            <a:chOff x="1700" y="11956"/>
            <a:chExt cx="3752" cy="3035"/>
          </a:xfrm>
        </p:grpSpPr>
        <p:sp>
          <p:nvSpPr>
            <p:cNvPr id="64" name="AutoShape 101"/>
            <p:cNvSpPr>
              <a:spLocks noChangeAspect="1" noChangeArrowheads="1" noTextEdit="1"/>
            </p:cNvSpPr>
            <p:nvPr/>
          </p:nvSpPr>
          <p:spPr bwMode="auto">
            <a:xfrm>
              <a:off x="1700" y="11956"/>
              <a:ext cx="3752" cy="3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Rectangle 103"/>
            <p:cNvSpPr>
              <a:spLocks noChangeArrowheads="1"/>
            </p:cNvSpPr>
            <p:nvPr/>
          </p:nvSpPr>
          <p:spPr bwMode="auto">
            <a:xfrm>
              <a:off x="1700" y="11957"/>
              <a:ext cx="330"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Times New Roman" pitchFamily="18" charset="0"/>
                  <a:cs typeface="Arial" pitchFamily="34" charset="0"/>
                </a:rPr>
                <a:t>Table 1</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6" name="Rectangle 104"/>
            <p:cNvSpPr>
              <a:spLocks noChangeArrowheads="1"/>
            </p:cNvSpPr>
            <p:nvPr/>
          </p:nvSpPr>
          <p:spPr bwMode="auto">
            <a:xfrm>
              <a:off x="1991" y="11957"/>
              <a:ext cx="6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 name="Rectangle 105"/>
            <p:cNvSpPr>
              <a:spLocks noChangeArrowheads="1"/>
            </p:cNvSpPr>
            <p:nvPr/>
          </p:nvSpPr>
          <p:spPr bwMode="auto">
            <a:xfrm>
              <a:off x="1700" y="12234"/>
              <a:ext cx="285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rgbClr val="000000"/>
                  </a:solidFill>
                  <a:effectLst/>
                  <a:latin typeface="Times New Roman" pitchFamily="18" charset="0"/>
                  <a:cs typeface="Arial" pitchFamily="34" charset="0"/>
                </a:rPr>
                <a:t>Terminology of Institutions’ Relevant Terms Involving Plagiarism Policy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 name="Rectangle 106"/>
            <p:cNvSpPr>
              <a:spLocks noChangeArrowheads="1"/>
            </p:cNvSpPr>
            <p:nvPr/>
          </p:nvSpPr>
          <p:spPr bwMode="auto">
            <a:xfrm>
              <a:off x="4508" y="1224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 name="Rectangle 107"/>
            <p:cNvSpPr>
              <a:spLocks noChangeArrowheads="1"/>
            </p:cNvSpPr>
            <p:nvPr/>
          </p:nvSpPr>
          <p:spPr bwMode="auto">
            <a:xfrm>
              <a:off x="4530" y="1224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108"/>
            <p:cNvSpPr>
              <a:spLocks noChangeArrowheads="1"/>
            </p:cNvSpPr>
            <p:nvPr/>
          </p:nvSpPr>
          <p:spPr bwMode="auto">
            <a:xfrm>
              <a:off x="1700" y="12344"/>
              <a:ext cx="89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______________________</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 name="Rectangle 109"/>
            <p:cNvSpPr>
              <a:spLocks noChangeArrowheads="1"/>
            </p:cNvSpPr>
            <p:nvPr/>
          </p:nvSpPr>
          <p:spPr bwMode="auto">
            <a:xfrm>
              <a:off x="2581" y="12344"/>
              <a:ext cx="174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___________________________________________</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4" name="Rectangle 110"/>
            <p:cNvSpPr>
              <a:spLocks noChangeArrowheads="1"/>
            </p:cNvSpPr>
            <p:nvPr/>
          </p:nvSpPr>
          <p:spPr bwMode="auto">
            <a:xfrm>
              <a:off x="4517" y="12344"/>
              <a:ext cx="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5" name="Rectangle 111"/>
            <p:cNvSpPr>
              <a:spLocks noChangeArrowheads="1"/>
            </p:cNvSpPr>
            <p:nvPr/>
          </p:nvSpPr>
          <p:spPr bwMode="auto">
            <a:xfrm>
              <a:off x="4560" y="1234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 name="Rectangle 112"/>
            <p:cNvSpPr>
              <a:spLocks noChangeArrowheads="1"/>
            </p:cNvSpPr>
            <p:nvPr/>
          </p:nvSpPr>
          <p:spPr bwMode="auto">
            <a:xfrm>
              <a:off x="1700" y="12558"/>
              <a:ext cx="80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Academic Dishonesty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 name="Rectangle 113"/>
            <p:cNvSpPr>
              <a:spLocks noChangeArrowheads="1"/>
            </p:cNvSpPr>
            <p:nvPr/>
          </p:nvSpPr>
          <p:spPr bwMode="auto">
            <a:xfrm>
              <a:off x="2475" y="12558"/>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114"/>
            <p:cNvSpPr>
              <a:spLocks noChangeArrowheads="1"/>
            </p:cNvSpPr>
            <p:nvPr/>
          </p:nvSpPr>
          <p:spPr bwMode="auto">
            <a:xfrm>
              <a:off x="2564" y="12558"/>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Rectangle 115"/>
            <p:cNvSpPr>
              <a:spLocks noChangeArrowheads="1"/>
            </p:cNvSpPr>
            <p:nvPr/>
          </p:nvSpPr>
          <p:spPr bwMode="auto">
            <a:xfrm>
              <a:off x="2852" y="12558"/>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Rectangle 116"/>
            <p:cNvSpPr>
              <a:spLocks noChangeArrowheads="1"/>
            </p:cNvSpPr>
            <p:nvPr/>
          </p:nvSpPr>
          <p:spPr bwMode="auto">
            <a:xfrm>
              <a:off x="3140" y="12558"/>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Rectangle 117"/>
            <p:cNvSpPr>
              <a:spLocks noChangeArrowheads="1"/>
            </p:cNvSpPr>
            <p:nvPr/>
          </p:nvSpPr>
          <p:spPr bwMode="auto">
            <a:xfrm>
              <a:off x="3428" y="12558"/>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8" name="Rectangle 118"/>
            <p:cNvSpPr>
              <a:spLocks noChangeArrowheads="1"/>
            </p:cNvSpPr>
            <p:nvPr/>
          </p:nvSpPr>
          <p:spPr bwMode="auto">
            <a:xfrm>
              <a:off x="1700" y="12821"/>
              <a:ext cx="71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Academic Integrity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9" name="Rectangle 119"/>
            <p:cNvSpPr>
              <a:spLocks noChangeArrowheads="1"/>
            </p:cNvSpPr>
            <p:nvPr/>
          </p:nvSpPr>
          <p:spPr bwMode="auto">
            <a:xfrm>
              <a:off x="2382"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Rectangle 120"/>
            <p:cNvSpPr>
              <a:spLocks noChangeArrowheads="1"/>
            </p:cNvSpPr>
            <p:nvPr/>
          </p:nvSpPr>
          <p:spPr bwMode="auto">
            <a:xfrm>
              <a:off x="2564" y="12821"/>
              <a:ext cx="189"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Rectangle 121"/>
            <p:cNvSpPr>
              <a:spLocks noChangeArrowheads="1"/>
            </p:cNvSpPr>
            <p:nvPr/>
          </p:nvSpPr>
          <p:spPr bwMode="auto">
            <a:xfrm>
              <a:off x="2718"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 name="Rectangle 122"/>
            <p:cNvSpPr>
              <a:spLocks noChangeArrowheads="1"/>
            </p:cNvSpPr>
            <p:nvPr/>
          </p:nvSpPr>
          <p:spPr bwMode="auto">
            <a:xfrm>
              <a:off x="2852"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 name="Rectangle 123"/>
            <p:cNvSpPr>
              <a:spLocks noChangeArrowheads="1"/>
            </p:cNvSpPr>
            <p:nvPr/>
          </p:nvSpPr>
          <p:spPr bwMode="auto">
            <a:xfrm>
              <a:off x="3140"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9" name="Rectangle 124"/>
            <p:cNvSpPr>
              <a:spLocks noChangeArrowheads="1"/>
            </p:cNvSpPr>
            <p:nvPr/>
          </p:nvSpPr>
          <p:spPr bwMode="auto">
            <a:xfrm>
              <a:off x="3428"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0" name="Rectangle 125"/>
            <p:cNvSpPr>
              <a:spLocks noChangeArrowheads="1"/>
            </p:cNvSpPr>
            <p:nvPr/>
          </p:nvSpPr>
          <p:spPr bwMode="auto">
            <a:xfrm>
              <a:off x="3716"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 name="Rectangle 126"/>
            <p:cNvSpPr>
              <a:spLocks noChangeArrowheads="1"/>
            </p:cNvSpPr>
            <p:nvPr/>
          </p:nvSpPr>
          <p:spPr bwMode="auto">
            <a:xfrm>
              <a:off x="4004"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 name="Rectangle 127"/>
            <p:cNvSpPr>
              <a:spLocks noChangeArrowheads="1"/>
            </p:cNvSpPr>
            <p:nvPr/>
          </p:nvSpPr>
          <p:spPr bwMode="auto">
            <a:xfrm>
              <a:off x="4292"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 name="Rectangle 128"/>
            <p:cNvSpPr>
              <a:spLocks noChangeArrowheads="1"/>
            </p:cNvSpPr>
            <p:nvPr/>
          </p:nvSpPr>
          <p:spPr bwMode="auto">
            <a:xfrm>
              <a:off x="4580" y="12821"/>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 name="Rectangle 129"/>
            <p:cNvSpPr>
              <a:spLocks noChangeArrowheads="1"/>
            </p:cNvSpPr>
            <p:nvPr/>
          </p:nvSpPr>
          <p:spPr bwMode="auto">
            <a:xfrm>
              <a:off x="1700" y="13085"/>
              <a:ext cx="849"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Academic Misconduct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 name="Rectangle 130"/>
            <p:cNvSpPr>
              <a:spLocks noChangeArrowheads="1"/>
            </p:cNvSpPr>
            <p:nvPr/>
          </p:nvSpPr>
          <p:spPr bwMode="auto">
            <a:xfrm>
              <a:off x="2516" y="13085"/>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 name="Rectangle 131"/>
            <p:cNvSpPr>
              <a:spLocks noChangeArrowheads="1"/>
            </p:cNvSpPr>
            <p:nvPr/>
          </p:nvSpPr>
          <p:spPr bwMode="auto">
            <a:xfrm>
              <a:off x="1700" y="13349"/>
              <a:ext cx="55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Accountability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 name="Rectangle 132"/>
            <p:cNvSpPr>
              <a:spLocks noChangeArrowheads="1"/>
            </p:cNvSpPr>
            <p:nvPr/>
          </p:nvSpPr>
          <p:spPr bwMode="auto">
            <a:xfrm>
              <a:off x="2223" y="13349"/>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 name="Rectangle 133"/>
            <p:cNvSpPr>
              <a:spLocks noChangeArrowheads="1"/>
            </p:cNvSpPr>
            <p:nvPr/>
          </p:nvSpPr>
          <p:spPr bwMode="auto">
            <a:xfrm>
              <a:off x="1700" y="13612"/>
              <a:ext cx="352"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Cheating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 name="Rectangle 134"/>
            <p:cNvSpPr>
              <a:spLocks noChangeArrowheads="1"/>
            </p:cNvSpPr>
            <p:nvPr/>
          </p:nvSpPr>
          <p:spPr bwMode="auto">
            <a:xfrm>
              <a:off x="2019" y="13612"/>
              <a:ext cx="6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 name="Rectangle 135"/>
            <p:cNvSpPr>
              <a:spLocks noChangeArrowheads="1"/>
            </p:cNvSpPr>
            <p:nvPr/>
          </p:nvSpPr>
          <p:spPr bwMode="auto">
            <a:xfrm>
              <a:off x="2047" y="13612"/>
              <a:ext cx="23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Fraud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 name="Rectangle 136"/>
            <p:cNvSpPr>
              <a:spLocks noChangeArrowheads="1"/>
            </p:cNvSpPr>
            <p:nvPr/>
          </p:nvSpPr>
          <p:spPr bwMode="auto">
            <a:xfrm>
              <a:off x="2252"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 name="Rectangle 137"/>
            <p:cNvSpPr>
              <a:spLocks noChangeArrowheads="1"/>
            </p:cNvSpPr>
            <p:nvPr/>
          </p:nvSpPr>
          <p:spPr bwMode="auto">
            <a:xfrm>
              <a:off x="2276"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 name="Rectangle 138"/>
            <p:cNvSpPr>
              <a:spLocks noChangeArrowheads="1"/>
            </p:cNvSpPr>
            <p:nvPr/>
          </p:nvSpPr>
          <p:spPr bwMode="auto">
            <a:xfrm>
              <a:off x="2564"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 name="Rectangle 139"/>
            <p:cNvSpPr>
              <a:spLocks noChangeArrowheads="1"/>
            </p:cNvSpPr>
            <p:nvPr/>
          </p:nvSpPr>
          <p:spPr bwMode="auto">
            <a:xfrm>
              <a:off x="2852"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 name="Rectangle 140"/>
            <p:cNvSpPr>
              <a:spLocks noChangeArrowheads="1"/>
            </p:cNvSpPr>
            <p:nvPr/>
          </p:nvSpPr>
          <p:spPr bwMode="auto">
            <a:xfrm>
              <a:off x="3140"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 name="Rectangle 141"/>
            <p:cNvSpPr>
              <a:spLocks noChangeArrowheads="1"/>
            </p:cNvSpPr>
            <p:nvPr/>
          </p:nvSpPr>
          <p:spPr bwMode="auto">
            <a:xfrm>
              <a:off x="3428"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 name="Rectangle 142"/>
            <p:cNvSpPr>
              <a:spLocks noChangeArrowheads="1"/>
            </p:cNvSpPr>
            <p:nvPr/>
          </p:nvSpPr>
          <p:spPr bwMode="auto">
            <a:xfrm>
              <a:off x="3716"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 name="Rectangle 143"/>
            <p:cNvSpPr>
              <a:spLocks noChangeArrowheads="1"/>
            </p:cNvSpPr>
            <p:nvPr/>
          </p:nvSpPr>
          <p:spPr bwMode="auto">
            <a:xfrm>
              <a:off x="4004"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 name="Rectangle 144"/>
            <p:cNvSpPr>
              <a:spLocks noChangeArrowheads="1"/>
            </p:cNvSpPr>
            <p:nvPr/>
          </p:nvSpPr>
          <p:spPr bwMode="auto">
            <a:xfrm>
              <a:off x="4292"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 name="Rectangle 145"/>
            <p:cNvSpPr>
              <a:spLocks noChangeArrowheads="1"/>
            </p:cNvSpPr>
            <p:nvPr/>
          </p:nvSpPr>
          <p:spPr bwMode="auto">
            <a:xfrm>
              <a:off x="4580" y="13612"/>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 name="Rectangle 146"/>
            <p:cNvSpPr>
              <a:spLocks noChangeArrowheads="1"/>
            </p:cNvSpPr>
            <p:nvPr/>
          </p:nvSpPr>
          <p:spPr bwMode="auto">
            <a:xfrm>
              <a:off x="1700" y="13876"/>
              <a:ext cx="396"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Deception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 name="Rectangle 147"/>
            <p:cNvSpPr>
              <a:spLocks noChangeArrowheads="1"/>
            </p:cNvSpPr>
            <p:nvPr/>
          </p:nvSpPr>
          <p:spPr bwMode="auto">
            <a:xfrm>
              <a:off x="2063" y="13876"/>
              <a:ext cx="6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 name="Rectangle 148"/>
            <p:cNvSpPr>
              <a:spLocks noChangeArrowheads="1"/>
            </p:cNvSpPr>
            <p:nvPr/>
          </p:nvSpPr>
          <p:spPr bwMode="auto">
            <a:xfrm>
              <a:off x="2091" y="13876"/>
              <a:ext cx="43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Fabrication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 name="Rectangle 149"/>
            <p:cNvSpPr>
              <a:spLocks noChangeArrowheads="1"/>
            </p:cNvSpPr>
            <p:nvPr/>
          </p:nvSpPr>
          <p:spPr bwMode="auto">
            <a:xfrm>
              <a:off x="2492" y="13876"/>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4" name="Rectangle 150"/>
            <p:cNvSpPr>
              <a:spLocks noChangeArrowheads="1"/>
            </p:cNvSpPr>
            <p:nvPr/>
          </p:nvSpPr>
          <p:spPr bwMode="auto">
            <a:xfrm>
              <a:off x="2564" y="13876"/>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5" name="Rectangle 151"/>
            <p:cNvSpPr>
              <a:spLocks noChangeArrowheads="1"/>
            </p:cNvSpPr>
            <p:nvPr/>
          </p:nvSpPr>
          <p:spPr bwMode="auto">
            <a:xfrm>
              <a:off x="2852" y="13876"/>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152"/>
            <p:cNvSpPr>
              <a:spLocks noChangeArrowheads="1"/>
            </p:cNvSpPr>
            <p:nvPr/>
          </p:nvSpPr>
          <p:spPr bwMode="auto">
            <a:xfrm>
              <a:off x="3140" y="13876"/>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153"/>
            <p:cNvSpPr>
              <a:spLocks noChangeArrowheads="1"/>
            </p:cNvSpPr>
            <p:nvPr/>
          </p:nvSpPr>
          <p:spPr bwMode="auto">
            <a:xfrm>
              <a:off x="3428" y="13876"/>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54"/>
            <p:cNvSpPr>
              <a:spLocks noChangeArrowheads="1"/>
            </p:cNvSpPr>
            <p:nvPr/>
          </p:nvSpPr>
          <p:spPr bwMode="auto">
            <a:xfrm>
              <a:off x="3716" y="13876"/>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55"/>
            <p:cNvSpPr>
              <a:spLocks noChangeArrowheads="1"/>
            </p:cNvSpPr>
            <p:nvPr/>
          </p:nvSpPr>
          <p:spPr bwMode="auto">
            <a:xfrm>
              <a:off x="1700" y="14140"/>
              <a:ext cx="81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Electronic Dishonesty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Rectangle 156"/>
            <p:cNvSpPr>
              <a:spLocks noChangeArrowheads="1"/>
            </p:cNvSpPr>
            <p:nvPr/>
          </p:nvSpPr>
          <p:spPr bwMode="auto">
            <a:xfrm>
              <a:off x="2480" y="1414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57"/>
            <p:cNvSpPr>
              <a:spLocks noChangeArrowheads="1"/>
            </p:cNvSpPr>
            <p:nvPr/>
          </p:nvSpPr>
          <p:spPr bwMode="auto">
            <a:xfrm>
              <a:off x="2564" y="1414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58"/>
            <p:cNvSpPr>
              <a:spLocks noChangeArrowheads="1"/>
            </p:cNvSpPr>
            <p:nvPr/>
          </p:nvSpPr>
          <p:spPr bwMode="auto">
            <a:xfrm>
              <a:off x="2852" y="1414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9"/>
            <p:cNvSpPr>
              <a:spLocks noChangeArrowheads="1"/>
            </p:cNvSpPr>
            <p:nvPr/>
          </p:nvSpPr>
          <p:spPr bwMode="auto">
            <a:xfrm>
              <a:off x="3140" y="1414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0"/>
            <p:cNvSpPr>
              <a:spLocks noChangeArrowheads="1"/>
            </p:cNvSpPr>
            <p:nvPr/>
          </p:nvSpPr>
          <p:spPr bwMode="auto">
            <a:xfrm>
              <a:off x="3428" y="1414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61"/>
            <p:cNvSpPr>
              <a:spLocks noChangeArrowheads="1"/>
            </p:cNvSpPr>
            <p:nvPr/>
          </p:nvSpPr>
          <p:spPr bwMode="auto">
            <a:xfrm>
              <a:off x="3716" y="1414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62"/>
            <p:cNvSpPr>
              <a:spLocks noChangeArrowheads="1"/>
            </p:cNvSpPr>
            <p:nvPr/>
          </p:nvSpPr>
          <p:spPr bwMode="auto">
            <a:xfrm>
              <a:off x="1700" y="14404"/>
              <a:ext cx="41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Plagiarism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63"/>
            <p:cNvSpPr>
              <a:spLocks noChangeArrowheads="1"/>
            </p:cNvSpPr>
            <p:nvPr/>
          </p:nvSpPr>
          <p:spPr bwMode="auto">
            <a:xfrm>
              <a:off x="2076"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164"/>
            <p:cNvSpPr>
              <a:spLocks noChangeArrowheads="1"/>
            </p:cNvSpPr>
            <p:nvPr/>
          </p:nvSpPr>
          <p:spPr bwMode="auto">
            <a:xfrm>
              <a:off x="2276"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165"/>
            <p:cNvSpPr>
              <a:spLocks noChangeArrowheads="1"/>
            </p:cNvSpPr>
            <p:nvPr/>
          </p:nvSpPr>
          <p:spPr bwMode="auto">
            <a:xfrm>
              <a:off x="2564"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166"/>
            <p:cNvSpPr>
              <a:spLocks noChangeArrowheads="1"/>
            </p:cNvSpPr>
            <p:nvPr/>
          </p:nvSpPr>
          <p:spPr bwMode="auto">
            <a:xfrm>
              <a:off x="2852"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167"/>
            <p:cNvSpPr>
              <a:spLocks noChangeArrowheads="1"/>
            </p:cNvSpPr>
            <p:nvPr/>
          </p:nvSpPr>
          <p:spPr bwMode="auto">
            <a:xfrm>
              <a:off x="3140"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168"/>
            <p:cNvSpPr>
              <a:spLocks noChangeArrowheads="1"/>
            </p:cNvSpPr>
            <p:nvPr/>
          </p:nvSpPr>
          <p:spPr bwMode="auto">
            <a:xfrm>
              <a:off x="3428"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Rectangle 169"/>
            <p:cNvSpPr>
              <a:spLocks noChangeArrowheads="1"/>
            </p:cNvSpPr>
            <p:nvPr/>
          </p:nvSpPr>
          <p:spPr bwMode="auto">
            <a:xfrm>
              <a:off x="3716"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170"/>
            <p:cNvSpPr>
              <a:spLocks noChangeArrowheads="1"/>
            </p:cNvSpPr>
            <p:nvPr/>
          </p:nvSpPr>
          <p:spPr bwMode="auto">
            <a:xfrm>
              <a:off x="4004"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171"/>
            <p:cNvSpPr>
              <a:spLocks noChangeArrowheads="1"/>
            </p:cNvSpPr>
            <p:nvPr/>
          </p:nvSpPr>
          <p:spPr bwMode="auto">
            <a:xfrm>
              <a:off x="4292"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172"/>
            <p:cNvSpPr>
              <a:spLocks noChangeArrowheads="1"/>
            </p:cNvSpPr>
            <p:nvPr/>
          </p:nvSpPr>
          <p:spPr bwMode="auto">
            <a:xfrm>
              <a:off x="4580"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173"/>
            <p:cNvSpPr>
              <a:spLocks noChangeArrowheads="1"/>
            </p:cNvSpPr>
            <p:nvPr/>
          </p:nvSpPr>
          <p:spPr bwMode="auto">
            <a:xfrm>
              <a:off x="4868"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4" name="Rectangle 174"/>
            <p:cNvSpPr>
              <a:spLocks noChangeArrowheads="1"/>
            </p:cNvSpPr>
            <p:nvPr/>
          </p:nvSpPr>
          <p:spPr bwMode="auto">
            <a:xfrm>
              <a:off x="5156"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Rectangle 175"/>
            <p:cNvSpPr>
              <a:spLocks noChangeArrowheads="1"/>
            </p:cNvSpPr>
            <p:nvPr/>
          </p:nvSpPr>
          <p:spPr bwMode="auto">
            <a:xfrm>
              <a:off x="5178" y="14404"/>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 name="Rectangle 176"/>
            <p:cNvSpPr>
              <a:spLocks noChangeArrowheads="1"/>
            </p:cNvSpPr>
            <p:nvPr/>
          </p:nvSpPr>
          <p:spPr bwMode="auto">
            <a:xfrm>
              <a:off x="1700" y="14668"/>
              <a:ext cx="914"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Unintentional Plagiarism</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9" name="Rectangle 177"/>
            <p:cNvSpPr>
              <a:spLocks noChangeArrowheads="1"/>
            </p:cNvSpPr>
            <p:nvPr/>
          </p:nvSpPr>
          <p:spPr bwMode="auto">
            <a:xfrm>
              <a:off x="2582" y="14668"/>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0" name="Rectangle 178"/>
            <p:cNvSpPr>
              <a:spLocks noChangeArrowheads="1"/>
            </p:cNvSpPr>
            <p:nvPr/>
          </p:nvSpPr>
          <p:spPr bwMode="auto">
            <a:xfrm>
              <a:off x="1700" y="14769"/>
              <a:ext cx="52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_____________</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1" name="Rectangle 179"/>
            <p:cNvSpPr>
              <a:spLocks noChangeArrowheads="1"/>
            </p:cNvSpPr>
            <p:nvPr/>
          </p:nvSpPr>
          <p:spPr bwMode="auto">
            <a:xfrm>
              <a:off x="2229" y="14769"/>
              <a:ext cx="202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__________________________________________________</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2" name="Rectangle 180"/>
            <p:cNvSpPr>
              <a:spLocks noChangeArrowheads="1"/>
            </p:cNvSpPr>
            <p:nvPr/>
          </p:nvSpPr>
          <p:spPr bwMode="auto">
            <a:xfrm>
              <a:off x="4164" y="14769"/>
              <a:ext cx="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 name="Rectangle 181"/>
            <p:cNvSpPr>
              <a:spLocks noChangeArrowheads="1"/>
            </p:cNvSpPr>
            <p:nvPr/>
          </p:nvSpPr>
          <p:spPr bwMode="auto">
            <a:xfrm>
              <a:off x="4560" y="14769"/>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4" name="Rectangle 182"/>
            <p:cNvSpPr>
              <a:spLocks noChangeArrowheads="1"/>
            </p:cNvSpPr>
            <p:nvPr/>
          </p:nvSpPr>
          <p:spPr bwMode="auto">
            <a:xfrm>
              <a:off x="4580" y="14769"/>
              <a:ext cx="124"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6" name="Rectangle 183"/>
            <p:cNvSpPr>
              <a:spLocks noChangeArrowheads="1"/>
            </p:cNvSpPr>
            <p:nvPr/>
          </p:nvSpPr>
          <p:spPr bwMode="auto">
            <a:xfrm>
              <a:off x="4668" y="14769"/>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7" name="Rectangle 184"/>
            <p:cNvSpPr>
              <a:spLocks noChangeArrowheads="1"/>
            </p:cNvSpPr>
            <p:nvPr/>
          </p:nvSpPr>
          <p:spPr bwMode="auto">
            <a:xfrm>
              <a:off x="4868" y="14769"/>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8" name="Rectangle 185"/>
            <p:cNvSpPr>
              <a:spLocks noChangeArrowheads="1"/>
            </p:cNvSpPr>
            <p:nvPr/>
          </p:nvSpPr>
          <p:spPr bwMode="auto">
            <a:xfrm>
              <a:off x="5156" y="14769"/>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9" name="Rectangle 186"/>
            <p:cNvSpPr>
              <a:spLocks noChangeArrowheads="1"/>
            </p:cNvSpPr>
            <p:nvPr/>
          </p:nvSpPr>
          <p:spPr bwMode="auto">
            <a:xfrm>
              <a:off x="1700"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0" name="Rectangle 187"/>
            <p:cNvSpPr>
              <a:spLocks noChangeArrowheads="1"/>
            </p:cNvSpPr>
            <p:nvPr/>
          </p:nvSpPr>
          <p:spPr bwMode="auto">
            <a:xfrm>
              <a:off x="1988"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 name="Rectangle 188"/>
            <p:cNvSpPr>
              <a:spLocks noChangeArrowheads="1"/>
            </p:cNvSpPr>
            <p:nvPr/>
          </p:nvSpPr>
          <p:spPr bwMode="auto">
            <a:xfrm>
              <a:off x="2276"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2" name="Rectangle 189"/>
            <p:cNvSpPr>
              <a:spLocks noChangeArrowheads="1"/>
            </p:cNvSpPr>
            <p:nvPr/>
          </p:nvSpPr>
          <p:spPr bwMode="auto">
            <a:xfrm>
              <a:off x="2564"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 name="Rectangle 190"/>
            <p:cNvSpPr>
              <a:spLocks noChangeArrowheads="1"/>
            </p:cNvSpPr>
            <p:nvPr/>
          </p:nvSpPr>
          <p:spPr bwMode="auto">
            <a:xfrm>
              <a:off x="2852"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4" name="Rectangle 191"/>
            <p:cNvSpPr>
              <a:spLocks noChangeArrowheads="1"/>
            </p:cNvSpPr>
            <p:nvPr/>
          </p:nvSpPr>
          <p:spPr bwMode="auto">
            <a:xfrm>
              <a:off x="3140"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5" name="Rectangle 192"/>
            <p:cNvSpPr>
              <a:spLocks noChangeArrowheads="1"/>
            </p:cNvSpPr>
            <p:nvPr/>
          </p:nvSpPr>
          <p:spPr bwMode="auto">
            <a:xfrm>
              <a:off x="3428"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6" name="Rectangle 193"/>
            <p:cNvSpPr>
              <a:spLocks noChangeArrowheads="1"/>
            </p:cNvSpPr>
            <p:nvPr/>
          </p:nvSpPr>
          <p:spPr bwMode="auto">
            <a:xfrm>
              <a:off x="3716" y="14870"/>
              <a:ext cx="58"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marL="457200">
                <a:defRPr>
                  <a:solidFill>
                    <a:schemeClr val="tx1"/>
                  </a:solidFill>
                  <a:latin typeface="Arial" pitchFamily="34" charset="0"/>
                  <a:cs typeface="Arial" pitchFamily="34" charset="0"/>
                </a:defRPr>
              </a:lvl2pPr>
              <a:lvl3pPr marL="914400">
                <a:defRPr>
                  <a:solidFill>
                    <a:schemeClr val="tx1"/>
                  </a:solidFill>
                  <a:latin typeface="Arial" pitchFamily="34" charset="0"/>
                  <a:cs typeface="Arial" pitchFamily="34" charset="0"/>
                </a:defRPr>
              </a:lvl3pPr>
              <a:lvl4pPr marL="1371600">
                <a:defRPr>
                  <a:solidFill>
                    <a:schemeClr val="tx1"/>
                  </a:solidFill>
                  <a:latin typeface="Arial" pitchFamily="34" charset="0"/>
                  <a:cs typeface="Arial" pitchFamily="34" charset="0"/>
                </a:defRPr>
              </a:lvl4pPr>
              <a:lvl5pPr marL="1828800">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7207" name="Rectangle 7206"/>
          <p:cNvSpPr/>
          <p:nvPr/>
        </p:nvSpPr>
        <p:spPr>
          <a:xfrm>
            <a:off x="22689898" y="13104938"/>
            <a:ext cx="9127075" cy="17081599"/>
          </a:xfrm>
          <a:prstGeom prst="rect">
            <a:avLst/>
          </a:prstGeom>
        </p:spPr>
        <p:txBody>
          <a:bodyPr wrap="square">
            <a:spAutoFit/>
          </a:bodyPr>
          <a:lstStyle/>
          <a:p>
            <a:pPr algn="ctr"/>
            <a:r>
              <a:rPr lang="en-US" sz="2400" b="1" dirty="0"/>
              <a:t>Hypothetical Case </a:t>
            </a:r>
            <a:r>
              <a:rPr lang="en-US" sz="2400" b="1" dirty="0" smtClean="0"/>
              <a:t>Study</a:t>
            </a:r>
          </a:p>
          <a:p>
            <a:endParaRPr lang="en-US" sz="2400" b="1" dirty="0"/>
          </a:p>
          <a:p>
            <a:r>
              <a:rPr lang="en-US" sz="2400" b="1" dirty="0" smtClean="0"/>
              <a:t>The Process</a:t>
            </a:r>
            <a:endParaRPr lang="en-US" sz="2000" dirty="0" smtClean="0"/>
          </a:p>
          <a:p>
            <a:r>
              <a:rPr lang="en-US" sz="2000" dirty="0" smtClean="0"/>
              <a:t>A </a:t>
            </a:r>
            <a:r>
              <a:rPr lang="en-US" sz="2000" dirty="0"/>
              <a:t>student receives an assignment with the professor’s criteria, expectations, rubric, scoring guide, and format rules </a:t>
            </a:r>
            <a:r>
              <a:rPr lang="en-US" sz="2000" dirty="0" smtClean="0"/>
              <a:t> </a:t>
            </a:r>
          </a:p>
          <a:p>
            <a:pPr marL="457200" indent="-457200">
              <a:buFont typeface="+mj-lt"/>
              <a:buAutoNum type="arabicPeriod"/>
            </a:pPr>
            <a:r>
              <a:rPr lang="en-US" sz="2000" dirty="0" smtClean="0"/>
              <a:t>a </a:t>
            </a:r>
            <a:r>
              <a:rPr lang="en-US" sz="2000" dirty="0"/>
              <a:t>quick online search of paper </a:t>
            </a:r>
            <a:r>
              <a:rPr lang="en-US" sz="2000" dirty="0" smtClean="0"/>
              <a:t>mills, </a:t>
            </a:r>
            <a:r>
              <a:rPr lang="en-US" sz="2000" dirty="0"/>
              <a:t>plagiarism </a:t>
            </a:r>
            <a:r>
              <a:rPr lang="en-US" sz="2000" dirty="0" smtClean="0"/>
              <a:t>mills, </a:t>
            </a:r>
            <a:r>
              <a:rPr lang="en-US" sz="2000" dirty="0"/>
              <a:t>or essay mills produces several </a:t>
            </a:r>
            <a:r>
              <a:rPr lang="en-US" sz="2000" dirty="0" smtClean="0"/>
              <a:t>results</a:t>
            </a:r>
          </a:p>
          <a:p>
            <a:pPr marL="457200" indent="-457200">
              <a:buFont typeface="+mj-lt"/>
              <a:buAutoNum type="arabicPeriod"/>
            </a:pPr>
            <a:r>
              <a:rPr lang="en-US" sz="2000" dirty="0" smtClean="0"/>
              <a:t>selects </a:t>
            </a:r>
            <a:r>
              <a:rPr lang="en-US" sz="2000" dirty="0"/>
              <a:t>one based on various factors </a:t>
            </a:r>
            <a:endParaRPr lang="en-US" sz="2000" dirty="0" smtClean="0"/>
          </a:p>
          <a:p>
            <a:pPr marL="457200" indent="-457200">
              <a:buFont typeface="+mj-lt"/>
              <a:buAutoNum type="arabicPeriod"/>
            </a:pPr>
            <a:r>
              <a:rPr lang="en-US" sz="2000" dirty="0" smtClean="0"/>
              <a:t>The </a:t>
            </a:r>
            <a:r>
              <a:rPr lang="en-US" sz="2000" dirty="0"/>
              <a:t>client includes payment information and then posts the topic on the paper mill board </a:t>
            </a:r>
            <a:endParaRPr lang="en-US" sz="2000" dirty="0" smtClean="0"/>
          </a:p>
          <a:p>
            <a:pPr marL="457200" indent="-457200">
              <a:buFont typeface="+mj-lt"/>
              <a:buAutoNum type="arabicPeriod"/>
            </a:pPr>
            <a:r>
              <a:rPr lang="en-US" sz="2000" dirty="0" smtClean="0"/>
              <a:t>ghostwriter </a:t>
            </a:r>
            <a:r>
              <a:rPr lang="en-US" sz="2000" dirty="0"/>
              <a:t>contacts the client directly to discuss the specifics of the paper based on the guidelines </a:t>
            </a:r>
          </a:p>
          <a:p>
            <a:pPr marL="457200" indent="-457200">
              <a:buFont typeface="+mj-lt"/>
              <a:buAutoNum type="arabicPeriod"/>
            </a:pPr>
            <a:r>
              <a:rPr lang="en-US" sz="2000" dirty="0" smtClean="0"/>
              <a:t>client’s </a:t>
            </a:r>
            <a:r>
              <a:rPr lang="en-US" sz="2000" dirty="0"/>
              <a:t>credit card is charged and then the contracted writer begins working on the paper </a:t>
            </a:r>
            <a:endParaRPr lang="en-US" sz="2000" dirty="0" smtClean="0"/>
          </a:p>
          <a:p>
            <a:pPr marL="457200" indent="-457200">
              <a:buFont typeface="+mj-lt"/>
              <a:buAutoNum type="arabicPeriod"/>
            </a:pPr>
            <a:r>
              <a:rPr lang="en-US" sz="2000" dirty="0" smtClean="0"/>
              <a:t>By </a:t>
            </a:r>
            <a:r>
              <a:rPr lang="en-US" sz="2000" dirty="0"/>
              <a:t>entering into an agreement, both parties agree to accept the resulting obligations and </a:t>
            </a:r>
            <a:r>
              <a:rPr lang="en-US" sz="2000" dirty="0" smtClean="0"/>
              <a:t>consequences</a:t>
            </a:r>
          </a:p>
          <a:p>
            <a:pPr marL="457200" indent="-457200">
              <a:buFont typeface="+mj-lt"/>
              <a:buAutoNum type="arabicPeriod"/>
            </a:pPr>
            <a:r>
              <a:rPr lang="en-US" sz="2000" dirty="0" smtClean="0"/>
              <a:t>ghostwriter </a:t>
            </a:r>
            <a:r>
              <a:rPr lang="en-US" sz="2000" dirty="0"/>
              <a:t>then sends a final copy via email </a:t>
            </a:r>
            <a:endParaRPr lang="en-US" sz="2000" dirty="0" smtClean="0"/>
          </a:p>
          <a:p>
            <a:pPr marL="457200" indent="-457200">
              <a:buFont typeface="+mj-lt"/>
              <a:buAutoNum type="arabicPeriod"/>
            </a:pPr>
            <a:r>
              <a:rPr lang="en-US" sz="2000" dirty="0" smtClean="0"/>
              <a:t>student </a:t>
            </a:r>
            <a:r>
              <a:rPr lang="en-US" sz="2000" dirty="0"/>
              <a:t>only has to write his or her name on the title page of the paper and submit it to the professor, usually by email </a:t>
            </a:r>
            <a:endParaRPr lang="en-US" sz="2000" dirty="0" smtClean="0"/>
          </a:p>
          <a:p>
            <a:pPr marL="457200" indent="-457200">
              <a:buFont typeface="+mj-lt"/>
              <a:buAutoNum type="arabicPeriod"/>
            </a:pPr>
            <a:r>
              <a:rPr lang="en-US" sz="2000" dirty="0" smtClean="0"/>
              <a:t>the </a:t>
            </a:r>
            <a:r>
              <a:rPr lang="en-US" sz="2000" dirty="0"/>
              <a:t>professor grades it; the student has now stolen a grade which is something of value </a:t>
            </a:r>
            <a:endParaRPr lang="en-US" sz="2000" dirty="0" smtClean="0"/>
          </a:p>
          <a:p>
            <a:pPr marL="457200" indent="-457200">
              <a:buFont typeface="+mj-lt"/>
              <a:buAutoNum type="arabicPeriod"/>
            </a:pPr>
            <a:r>
              <a:rPr lang="en-US" sz="2000" dirty="0" smtClean="0"/>
              <a:t>Conduct </a:t>
            </a:r>
            <a:r>
              <a:rPr lang="en-US" sz="2000" dirty="0"/>
              <a:t>can be defined as theft and fraud because something of value (e.g., academic grade) was stolen </a:t>
            </a:r>
            <a:endParaRPr lang="en-US" sz="2000" dirty="0" smtClean="0"/>
          </a:p>
          <a:p>
            <a:pPr marL="457200" indent="-457200">
              <a:buFont typeface="+mj-lt"/>
              <a:buAutoNum type="arabicPeriod"/>
            </a:pPr>
            <a:r>
              <a:rPr lang="en-US" sz="2000" dirty="0" smtClean="0"/>
              <a:t>potential </a:t>
            </a:r>
            <a:r>
              <a:rPr lang="en-US" sz="2000" dirty="0"/>
              <a:t>crimes </a:t>
            </a:r>
            <a:r>
              <a:rPr lang="en-US" sz="2000" dirty="0" smtClean="0"/>
              <a:t>could </a:t>
            </a:r>
            <a:r>
              <a:rPr lang="en-US" sz="2000" dirty="0"/>
              <a:t>include; (a) false statements, (b) wire fraud, (c) mail fraud, (d) conspiracy, (e) RICO, (f) money laundering, and (g) financial institution fraud (e.g., banks, PELL, VA, financial aid), and (h) theft </a:t>
            </a:r>
            <a:endParaRPr lang="en-US" sz="2000" dirty="0" smtClean="0"/>
          </a:p>
          <a:p>
            <a:endParaRPr lang="en-US" sz="2000" dirty="0"/>
          </a:p>
          <a:p>
            <a:r>
              <a:rPr lang="en-US" sz="2400" b="1" dirty="0"/>
              <a:t>Consequences</a:t>
            </a:r>
          </a:p>
          <a:p>
            <a:r>
              <a:rPr lang="en-US" sz="2000" dirty="0"/>
              <a:t>Everyone involved in the paper mill companies, e.g. owners, ghostwriters, institutions, and students, committed numerous violations of law and may be involved in an ongoing </a:t>
            </a:r>
            <a:r>
              <a:rPr lang="en-US" sz="2000" dirty="0" smtClean="0"/>
              <a:t>conspiracy.  </a:t>
            </a:r>
          </a:p>
          <a:p>
            <a:endParaRPr lang="en-US" sz="2000" dirty="0"/>
          </a:p>
          <a:p>
            <a:pPr marL="342900" indent="-342900">
              <a:buFont typeface="Wingdings" panose="05000000000000000000" pitchFamily="2" charset="2"/>
              <a:buChar char="Ø"/>
            </a:pPr>
            <a:r>
              <a:rPr lang="en-US" sz="2000" dirty="0" smtClean="0"/>
              <a:t>Fraudulent </a:t>
            </a:r>
            <a:r>
              <a:rPr lang="en-US" sz="2000" dirty="0"/>
              <a:t>scholarly work is reported, maintained, and transmitted to federal and state departments of education (and related administrative and regulatory agencies</a:t>
            </a:r>
            <a:r>
              <a:rPr lang="en-US" sz="2000" dirty="0" smtClean="0"/>
              <a:t>); </a:t>
            </a:r>
            <a:r>
              <a:rPr lang="en-US" sz="2000" dirty="0" err="1"/>
              <a:t>y</a:t>
            </a:r>
            <a:r>
              <a:rPr lang="en-US" sz="2000" dirty="0" err="1" smtClean="0"/>
              <a:t>his</a:t>
            </a:r>
            <a:r>
              <a:rPr lang="en-US" sz="2000" dirty="0" smtClean="0"/>
              <a:t> </a:t>
            </a:r>
            <a:r>
              <a:rPr lang="en-US" sz="2000" dirty="0"/>
              <a:t>represents false record-keeping (18 USC § 1001) </a:t>
            </a:r>
            <a:endParaRPr lang="en-US" sz="2000" dirty="0" smtClean="0"/>
          </a:p>
          <a:p>
            <a:pPr marL="342900" indent="-342900">
              <a:buFont typeface="Wingdings" panose="05000000000000000000" pitchFamily="2" charset="2"/>
              <a:buChar char="Ø"/>
            </a:pPr>
            <a:r>
              <a:rPr lang="en-US" sz="2000" dirty="0" smtClean="0"/>
              <a:t>Assets/monies </a:t>
            </a:r>
            <a:r>
              <a:rPr lang="en-US" sz="2000" dirty="0"/>
              <a:t>are subject to asset seizure and forfeiture; added incentive to initiate criminal investigation into these organized schemes to defraud (18 USC § 1001) </a:t>
            </a:r>
            <a:endParaRPr lang="en-US" sz="2000" dirty="0" smtClean="0"/>
          </a:p>
          <a:p>
            <a:pPr marL="342900" indent="-342900">
              <a:buFont typeface="Wingdings" panose="05000000000000000000" pitchFamily="2" charset="2"/>
              <a:buChar char="Ø"/>
            </a:pPr>
            <a:r>
              <a:rPr lang="en-US" sz="2000" dirty="0" smtClean="0"/>
              <a:t>Failure </a:t>
            </a:r>
            <a:r>
              <a:rPr lang="en-US" sz="2000" dirty="0"/>
              <a:t>to report </a:t>
            </a:r>
            <a:r>
              <a:rPr lang="en-US" sz="2000" dirty="0" smtClean="0"/>
              <a:t>it is </a:t>
            </a:r>
            <a:r>
              <a:rPr lang="en-US" sz="2000" dirty="0"/>
              <a:t>a violation of the US Code 18 Section 4 (Misprison of a felony) </a:t>
            </a:r>
          </a:p>
          <a:p>
            <a:endParaRPr lang="en-US" sz="2400" b="1" dirty="0" smtClean="0"/>
          </a:p>
          <a:p>
            <a:r>
              <a:rPr lang="en-US" sz="2400" b="1" dirty="0" smtClean="0"/>
              <a:t>Recommendations</a:t>
            </a:r>
            <a:endParaRPr lang="en-US" sz="2400" b="1" dirty="0"/>
          </a:p>
          <a:p>
            <a:r>
              <a:rPr lang="en-US" sz="2000" dirty="0"/>
              <a:t>Plagiarism policies need to be developed by training students and teachers, establishing a transparent policy </a:t>
            </a:r>
            <a:endParaRPr lang="en-US" sz="2000" dirty="0" smtClean="0"/>
          </a:p>
          <a:p>
            <a:endParaRPr lang="en-US" sz="2000" dirty="0" smtClean="0"/>
          </a:p>
          <a:p>
            <a:pPr marL="342900" indent="-342900">
              <a:buFont typeface="Wingdings" panose="05000000000000000000" pitchFamily="2" charset="2"/>
              <a:buChar char="Ø"/>
            </a:pPr>
            <a:r>
              <a:rPr lang="en-US" sz="2000" dirty="0" smtClean="0"/>
              <a:t>Policy </a:t>
            </a:r>
            <a:r>
              <a:rPr lang="en-US" sz="2000" dirty="0"/>
              <a:t>makers in universities and colleges, including the K-12 system, should have a policy in place </a:t>
            </a:r>
            <a:r>
              <a:rPr lang="en-US" sz="2000" dirty="0" smtClean="0"/>
              <a:t>that </a:t>
            </a:r>
            <a:r>
              <a:rPr lang="en-US" sz="2000" dirty="0"/>
              <a:t>detects possible plagiarism-unintentional plagiarism </a:t>
            </a:r>
            <a:endParaRPr lang="en-US" sz="2000" dirty="0" smtClean="0"/>
          </a:p>
          <a:p>
            <a:pPr marL="342900" indent="-342900">
              <a:buFont typeface="Wingdings" panose="05000000000000000000" pitchFamily="2" charset="2"/>
              <a:buChar char="Ø"/>
            </a:pPr>
            <a:r>
              <a:rPr lang="en-US" sz="2000" dirty="0" smtClean="0"/>
              <a:t>Public </a:t>
            </a:r>
            <a:r>
              <a:rPr lang="en-US" sz="2000" dirty="0"/>
              <a:t>policy of plagiarism, editing services, contract cheating, and use of ghostwriting need to be implemented </a:t>
            </a:r>
          </a:p>
          <a:p>
            <a:pPr marL="342900" indent="-342900">
              <a:buFont typeface="Wingdings" panose="05000000000000000000" pitchFamily="2" charset="2"/>
              <a:buChar char="Ø"/>
            </a:pPr>
            <a:r>
              <a:rPr lang="en-US" sz="2000" dirty="0" smtClean="0"/>
              <a:t>Implementation of a flowchart would help professors and students understand the due process to determine consequences of the documentation in question </a:t>
            </a:r>
          </a:p>
          <a:p>
            <a:endParaRPr lang="en-US" sz="2000" dirty="0" smtClean="0"/>
          </a:p>
          <a:p>
            <a:r>
              <a:rPr lang="en-US" sz="2000" dirty="0" smtClean="0"/>
              <a:t>The </a:t>
            </a:r>
            <a:r>
              <a:rPr lang="en-US" sz="2000" dirty="0"/>
              <a:t>Center for Academic Integrity (1999) </a:t>
            </a:r>
            <a:r>
              <a:rPr lang="en-US" sz="2000" dirty="0" smtClean="0"/>
              <a:t>developed seven recommendations for </a:t>
            </a:r>
            <a:r>
              <a:rPr lang="en-US" sz="2000" dirty="0">
                <a:solidFill>
                  <a:srgbClr val="FF0000"/>
                </a:solidFill>
              </a:rPr>
              <a:t>every institution of higher </a:t>
            </a:r>
            <a:r>
              <a:rPr lang="en-US" sz="2000" dirty="0" smtClean="0">
                <a:solidFill>
                  <a:srgbClr val="FF0000"/>
                </a:solidFill>
              </a:rPr>
              <a:t>education:</a:t>
            </a:r>
            <a:endParaRPr lang="en-US" sz="2000" dirty="0">
              <a:solidFill>
                <a:srgbClr val="FF0000"/>
              </a:solidFill>
            </a:endParaRPr>
          </a:p>
          <a:p>
            <a:r>
              <a:rPr lang="en-US" sz="2000" dirty="0"/>
              <a:t>1.	Have clear statements, policies, and procedures that are implemented.</a:t>
            </a:r>
          </a:p>
          <a:p>
            <a:r>
              <a:rPr lang="en-US" sz="2000" dirty="0"/>
              <a:t>2.	Inform and educate the community about academic integrity</a:t>
            </a:r>
          </a:p>
          <a:p>
            <a:r>
              <a:rPr lang="en-US" sz="2000" dirty="0"/>
              <a:t>3.	Practice these procedures from top down.  Follow and uphold them.</a:t>
            </a:r>
          </a:p>
          <a:p>
            <a:r>
              <a:rPr lang="en-US" sz="2000" dirty="0"/>
              <a:t>4.	Have an equitable system to adjudicate violations.</a:t>
            </a:r>
          </a:p>
          <a:p>
            <a:r>
              <a:rPr lang="en-US" sz="2000" dirty="0"/>
              <a:t>5.	Develop programs to promote integrity.</a:t>
            </a:r>
          </a:p>
          <a:p>
            <a:r>
              <a:rPr lang="en-US" sz="2000" dirty="0"/>
              <a:t>6.	Watch trends in technology that affects campus integrity</a:t>
            </a:r>
          </a:p>
          <a:p>
            <a:r>
              <a:rPr lang="en-US" sz="2000" dirty="0"/>
              <a:t>7.	Assess efficacy of policies and improve upon existing ones. </a:t>
            </a:r>
          </a:p>
        </p:txBody>
      </p:sp>
      <p:sp>
        <p:nvSpPr>
          <p:cNvPr id="7208" name="Rectangle 7207"/>
          <p:cNvSpPr/>
          <p:nvPr/>
        </p:nvSpPr>
        <p:spPr>
          <a:xfrm>
            <a:off x="22689898" y="6690158"/>
            <a:ext cx="8983979" cy="5078313"/>
          </a:xfrm>
          <a:prstGeom prst="rect">
            <a:avLst/>
          </a:prstGeom>
        </p:spPr>
        <p:txBody>
          <a:bodyPr wrap="square">
            <a:spAutoFit/>
          </a:bodyPr>
          <a:lstStyle/>
          <a:p>
            <a:r>
              <a:rPr lang="en-US" sz="2400" b="1" dirty="0"/>
              <a:t>Fraud</a:t>
            </a:r>
          </a:p>
          <a:p>
            <a:pPr marL="342900" indent="-342900">
              <a:buFont typeface="Arial" panose="020B0604020202020204" pitchFamily="34" charset="0"/>
              <a:buChar char="•"/>
            </a:pPr>
            <a:r>
              <a:rPr lang="en-US" sz="2000" dirty="0"/>
              <a:t>Academic dishonesty is a concern for institutions of higher education as the increase in technology provides a path to new ways of committing academic fraud and electronic dishonesty (Wallace &amp; Newton, 2014).  Even though students accept the terms of the honor code, students are risking the consequences of cheating (e.g., failing grade, suspension, expulsion</a:t>
            </a:r>
            <a:r>
              <a:rPr lang="en-US" sz="2000" dirty="0" smtClean="0"/>
              <a:t>).</a:t>
            </a:r>
          </a:p>
          <a:p>
            <a:pPr marL="342900" indent="-342900">
              <a:buFont typeface="Arial" panose="020B0604020202020204" pitchFamily="34" charset="0"/>
              <a:buChar char="•"/>
            </a:pPr>
            <a:r>
              <a:rPr lang="en-US" sz="2000" dirty="0" smtClean="0"/>
              <a:t>There </a:t>
            </a:r>
            <a:r>
              <a:rPr lang="en-US" sz="2000" dirty="0"/>
              <a:t>are few acts that seem to the draw the attention of society over others when discussing ethics and integrity.  Society has an expectation that colleges remain neutral and inspire critical thinking; furthermore, it is expected that institutions will raise the bar on ethics, excellence, and integrity through various standards.  However, there are far too many examples of clever schemes to defraud and cheat various entities and stakeholders.</a:t>
            </a:r>
          </a:p>
          <a:p>
            <a:pPr marL="342900" indent="-342900">
              <a:buFont typeface="Arial" panose="020B0604020202020204" pitchFamily="34" charset="0"/>
              <a:buChar char="•"/>
            </a:pPr>
            <a:r>
              <a:rPr lang="en-US" sz="2000" dirty="0"/>
              <a:t>Cheating has plagued our educational system and permeated the workforce; in fact, a significant body of open source reporting suggested cheating an epidemic in America.  There are serious flaws within our educational system, exemplified in the ease of committing academic fraud.  This phenomenon has become an almost instinctive impulse to achieve goals with little consideration for ethics and integrity. </a:t>
            </a:r>
          </a:p>
        </p:txBody>
      </p:sp>
      <p:sp>
        <p:nvSpPr>
          <p:cNvPr id="7209" name="Rectangle 7208"/>
          <p:cNvSpPr/>
          <p:nvPr/>
        </p:nvSpPr>
        <p:spPr>
          <a:xfrm>
            <a:off x="33419415" y="6494639"/>
            <a:ext cx="9262110" cy="15788938"/>
          </a:xfrm>
          <a:prstGeom prst="rect">
            <a:avLst/>
          </a:prstGeom>
        </p:spPr>
        <p:txBody>
          <a:bodyPr wrap="square">
            <a:spAutoFit/>
          </a:bodyPr>
          <a:lstStyle/>
          <a:p>
            <a:r>
              <a:rPr lang="en-US" sz="2000" dirty="0"/>
              <a:t>The conduct of cheating violates both federal and state felony statutes-law(s) and a person(s) or institution can be criminally charged-convicted individually or in a conspiracy case.  Double jeopardy does not imply if charged or convicted in both the federal and state courts based on the same conduct in the defense argument. </a:t>
            </a:r>
            <a:endParaRPr lang="en-US" sz="2000" dirty="0" smtClean="0"/>
          </a:p>
          <a:p>
            <a:r>
              <a:rPr lang="en-US" sz="2000" dirty="0" smtClean="0"/>
              <a:t> </a:t>
            </a:r>
            <a:endParaRPr lang="en-US" sz="2000" dirty="0"/>
          </a:p>
          <a:p>
            <a:r>
              <a:rPr lang="en-US" sz="2000" dirty="0" smtClean="0">
                <a:solidFill>
                  <a:srgbClr val="FF0000"/>
                </a:solidFill>
              </a:rPr>
              <a:t>The Federal False </a:t>
            </a:r>
            <a:r>
              <a:rPr lang="en-US" sz="2000" dirty="0">
                <a:solidFill>
                  <a:srgbClr val="FF0000"/>
                </a:solidFill>
              </a:rPr>
              <a:t>Claims Act </a:t>
            </a:r>
            <a:r>
              <a:rPr lang="en-US" sz="2000" dirty="0"/>
              <a:t>is a tool that can reign in unethical conduct and encourages the reporting </a:t>
            </a:r>
            <a:r>
              <a:rPr lang="en-US" sz="2000" dirty="0" smtClean="0"/>
              <a:t>of </a:t>
            </a:r>
            <a:r>
              <a:rPr lang="en-US" sz="2000" dirty="0"/>
              <a:t>unethical conduct and violations of federal law. </a:t>
            </a:r>
            <a:r>
              <a:rPr lang="en-US" sz="2000" dirty="0" smtClean="0"/>
              <a:t>Many </a:t>
            </a:r>
            <a:r>
              <a:rPr lang="en-US" sz="2000" dirty="0"/>
              <a:t>states have adopted the provisions of the Federal False Claims Act; any person or institution can be dually charged with violations of federal-state False Claims Act offenses arising from the same conduct.  </a:t>
            </a:r>
            <a:endParaRPr lang="en-US" sz="2000" dirty="0" smtClean="0"/>
          </a:p>
          <a:p>
            <a:endParaRPr lang="en-US" sz="2000" dirty="0"/>
          </a:p>
          <a:p>
            <a:endParaRPr lang="en-US" sz="2000" dirty="0" smtClean="0"/>
          </a:p>
          <a:p>
            <a:endParaRPr lang="en-US" sz="2000" dirty="0"/>
          </a:p>
          <a:p>
            <a:endParaRPr lang="en-US" sz="2000" dirty="0" smtClean="0"/>
          </a:p>
          <a:p>
            <a:r>
              <a:rPr lang="en-US" sz="2000" dirty="0" smtClean="0"/>
              <a:t>Any </a:t>
            </a:r>
            <a:r>
              <a:rPr lang="en-US" sz="2000" dirty="0"/>
              <a:t>person or institution having personal knowledge of any conduct and other activities defined by statute as illegal conduct can lead to the felony prosecution of persons and or institutions that fail to report any conduct which is illegal</a:t>
            </a:r>
            <a:r>
              <a:rPr lang="en-US" sz="2000" dirty="0" smtClean="0"/>
              <a:t>.</a:t>
            </a:r>
          </a:p>
          <a:p>
            <a:endParaRPr lang="en-US" sz="2000" dirty="0"/>
          </a:p>
          <a:p>
            <a:endParaRPr lang="en-US" sz="2000" dirty="0"/>
          </a:p>
          <a:p>
            <a:endParaRPr lang="en-US" sz="2000" dirty="0"/>
          </a:p>
          <a:p>
            <a:endParaRPr lang="en-US" sz="2000" dirty="0" smtClean="0"/>
          </a:p>
          <a:p>
            <a:r>
              <a:rPr lang="en-US" sz="2000" dirty="0" smtClean="0"/>
              <a:t>This </a:t>
            </a:r>
            <a:r>
              <a:rPr lang="en-US" sz="2000" dirty="0"/>
              <a:t>provision of the law includes any (overt acts) or attempt(s) to do an act in violation of a crime; the crime is punishable under the same provisions as if the act had been completed.  Under the theory of a conspiracy, any person-business in the conspiracy is liable for the acts of others whether they know the others involved and the statements of others are attributable to others</a:t>
            </a:r>
            <a:r>
              <a:rPr lang="en-US" sz="2000" dirty="0" smtClean="0"/>
              <a:t>.</a:t>
            </a:r>
          </a:p>
          <a:p>
            <a:endParaRPr lang="en-US" sz="2000" dirty="0"/>
          </a:p>
          <a:p>
            <a:endParaRPr lang="en-US" sz="2000" dirty="0" smtClean="0"/>
          </a:p>
          <a:p>
            <a:endParaRPr lang="en-US" sz="2000" dirty="0" smtClean="0"/>
          </a:p>
          <a:p>
            <a:endParaRPr lang="en-US" sz="2000" dirty="0"/>
          </a:p>
          <a:p>
            <a:r>
              <a:rPr lang="en-US" sz="2000" dirty="0" smtClean="0"/>
              <a:t>Any </a:t>
            </a:r>
            <a:r>
              <a:rPr lang="en-US" sz="2000" dirty="0"/>
              <a:t>proceeds or property acquired by means of academic cheating are subject to either federal or state administrative-criminal asset forfeiture proceeding.  Thus, there is an added disincentive for engaging in the conduct presented in this paper</a:t>
            </a:r>
            <a:r>
              <a:rPr lang="en-US" sz="2000" dirty="0" smtClean="0"/>
              <a:t>.</a:t>
            </a:r>
          </a:p>
          <a:p>
            <a:endParaRPr lang="en-US" sz="2000" dirty="0"/>
          </a:p>
          <a:p>
            <a:endParaRPr lang="en-US" sz="2000" dirty="0" smtClean="0"/>
          </a:p>
          <a:p>
            <a:endParaRPr lang="en-US" sz="2000" dirty="0"/>
          </a:p>
          <a:p>
            <a:endParaRPr lang="en-US" sz="2000" dirty="0"/>
          </a:p>
          <a:p>
            <a:r>
              <a:rPr lang="en-US" sz="2000" dirty="0" smtClean="0"/>
              <a:t>Paper </a:t>
            </a:r>
            <a:r>
              <a:rPr lang="en-US" sz="2000" dirty="0"/>
              <a:t>mills must operate using means to communicate.  Under the federal mail and wire act, any person-business or other entity involved in a scheme to defraud (attempts are included) using the mail or wire systems are crimes.  </a:t>
            </a:r>
            <a:endParaRPr lang="en-US" sz="2000" dirty="0" smtClean="0"/>
          </a:p>
          <a:p>
            <a:endParaRPr lang="en-US" sz="2000" dirty="0"/>
          </a:p>
          <a:p>
            <a:endParaRPr lang="en-US" sz="2000" dirty="0" smtClean="0"/>
          </a:p>
          <a:p>
            <a:endParaRPr lang="en-US" sz="2000" dirty="0" smtClean="0"/>
          </a:p>
          <a:p>
            <a:endParaRPr lang="en-US" sz="2000" dirty="0"/>
          </a:p>
          <a:p>
            <a:r>
              <a:rPr lang="en-US" sz="2000" dirty="0" smtClean="0"/>
              <a:t>It </a:t>
            </a:r>
            <a:r>
              <a:rPr lang="en-US" sz="2000" dirty="0"/>
              <a:t>is likely the paper mill services under report and or fail to report earnings to federal and state taxing authorities which also become crimes. </a:t>
            </a:r>
            <a:endParaRPr lang="en-US" sz="2000" dirty="0" smtClean="0"/>
          </a:p>
          <a:p>
            <a:endParaRPr lang="en-US" sz="2000" dirty="0"/>
          </a:p>
          <a:p>
            <a:r>
              <a:rPr lang="en-US" sz="2000" dirty="0"/>
              <a:t>A national investigative-enforcement strategy could prevent-control this problem.  Adding enhanced crimes, such as false statements or causing/keeping false records: (a) student grades and educational reports (18 USC § 1001), (b) theft (18 USC § 666), (c) the Racketeer Influenced and Corrupt Organizations (RICO) Act (18 USC § 1961-1968) and (d) financial institution fraud crimes (18 USC § 1344) can be applied as countermeasures and investigative tools.  Each carries additional criminal sentences and asset forfeiture penalties (18 USC § 1956).</a:t>
            </a:r>
          </a:p>
        </p:txBody>
      </p:sp>
      <p:sp>
        <p:nvSpPr>
          <p:cNvPr id="234" name="Oval 233"/>
          <p:cNvSpPr/>
          <p:nvPr/>
        </p:nvSpPr>
        <p:spPr>
          <a:xfrm>
            <a:off x="35149232" y="11628241"/>
            <a:ext cx="3772551" cy="86263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smtClean="0">
              <a:solidFill>
                <a:schemeClr val="tx1"/>
              </a:solidFill>
            </a:endParaRPr>
          </a:p>
          <a:p>
            <a:pPr algn="ctr"/>
            <a:r>
              <a:rPr lang="en-US" sz="1600" dirty="0">
                <a:solidFill>
                  <a:schemeClr val="tx1"/>
                </a:solidFill>
              </a:rPr>
              <a:t>18 USC § 371 Law of Conspiracy  </a:t>
            </a:r>
          </a:p>
          <a:p>
            <a:pPr algn="ctr">
              <a:defRPr/>
            </a:pPr>
            <a:endParaRPr lang="en-US" sz="1600" dirty="0">
              <a:ln w="0"/>
              <a:solidFill>
                <a:schemeClr val="tx1"/>
              </a:solidFill>
              <a:effectLst>
                <a:outerShdw blurRad="38100" dist="19050" dir="2700000" algn="tl" rotWithShape="0">
                  <a:schemeClr val="dk1">
                    <a:alpha val="40000"/>
                  </a:schemeClr>
                </a:outerShdw>
              </a:effectLst>
            </a:endParaRPr>
          </a:p>
        </p:txBody>
      </p:sp>
      <p:sp>
        <p:nvSpPr>
          <p:cNvPr id="235" name="Oval 234"/>
          <p:cNvSpPr/>
          <p:nvPr/>
        </p:nvSpPr>
        <p:spPr>
          <a:xfrm>
            <a:off x="35149231" y="13993303"/>
            <a:ext cx="3772551" cy="86263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smtClean="0">
              <a:solidFill>
                <a:schemeClr val="tx1"/>
              </a:solidFill>
            </a:endParaRPr>
          </a:p>
          <a:p>
            <a:r>
              <a:rPr lang="en-US" sz="1600" dirty="0">
                <a:solidFill>
                  <a:schemeClr val="tx1"/>
                </a:solidFill>
              </a:rPr>
              <a:t>18 USC § 1956 Forfeiture</a:t>
            </a:r>
          </a:p>
          <a:p>
            <a:pPr algn="ctr">
              <a:defRPr/>
            </a:pPr>
            <a:endParaRPr lang="en-US" sz="1600" dirty="0">
              <a:ln w="0"/>
              <a:solidFill>
                <a:schemeClr val="tx1"/>
              </a:solidFill>
              <a:effectLst>
                <a:outerShdw blurRad="38100" dist="19050" dir="2700000" algn="tl" rotWithShape="0">
                  <a:schemeClr val="dk1">
                    <a:alpha val="40000"/>
                  </a:schemeClr>
                </a:outerShdw>
              </a:effectLst>
            </a:endParaRPr>
          </a:p>
        </p:txBody>
      </p:sp>
      <p:sp>
        <p:nvSpPr>
          <p:cNvPr id="236" name="Oval 235"/>
          <p:cNvSpPr/>
          <p:nvPr/>
        </p:nvSpPr>
        <p:spPr>
          <a:xfrm>
            <a:off x="35149232" y="18333636"/>
            <a:ext cx="3772551" cy="86263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smtClean="0">
              <a:solidFill>
                <a:schemeClr val="tx1"/>
              </a:solidFill>
            </a:endParaRPr>
          </a:p>
          <a:p>
            <a:pPr algn="ctr"/>
            <a:r>
              <a:rPr lang="en-US" sz="1600" dirty="0">
                <a:solidFill>
                  <a:schemeClr val="tx1"/>
                </a:solidFill>
              </a:rPr>
              <a:t>26 USC § 7201 Attempt to Evade Tax</a:t>
            </a:r>
          </a:p>
          <a:p>
            <a:pPr algn="ctr">
              <a:defRPr/>
            </a:pPr>
            <a:endParaRPr lang="en-US" sz="1600" dirty="0">
              <a:ln w="0"/>
              <a:solidFill>
                <a:schemeClr val="tx1"/>
              </a:solidFill>
              <a:effectLst>
                <a:outerShdw blurRad="38100" dist="19050" dir="2700000" algn="tl" rotWithShape="0">
                  <a:schemeClr val="dk1">
                    <a:alpha val="40000"/>
                  </a:schemeClr>
                </a:outerShdw>
              </a:effectLst>
            </a:endParaRPr>
          </a:p>
        </p:txBody>
      </p:sp>
      <p:sp>
        <p:nvSpPr>
          <p:cNvPr id="237" name="Oval 236"/>
          <p:cNvSpPr/>
          <p:nvPr/>
        </p:nvSpPr>
        <p:spPr>
          <a:xfrm>
            <a:off x="35149230" y="16020223"/>
            <a:ext cx="3772551" cy="86263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smtClean="0">
              <a:solidFill>
                <a:schemeClr val="tx1"/>
              </a:solidFill>
            </a:endParaRPr>
          </a:p>
          <a:p>
            <a:pPr algn="ctr"/>
            <a:r>
              <a:rPr lang="en-US" sz="1600" dirty="0">
                <a:solidFill>
                  <a:schemeClr val="tx1"/>
                </a:solidFill>
              </a:rPr>
              <a:t>18 USC § 1341 and 1343 Mail and Wire Fraud</a:t>
            </a:r>
          </a:p>
          <a:p>
            <a:pPr algn="ctr">
              <a:defRPr/>
            </a:pPr>
            <a:endParaRPr lang="en-US" sz="1600" dirty="0">
              <a:ln w="0"/>
              <a:solidFill>
                <a:schemeClr val="tx1"/>
              </a:solidFill>
              <a:effectLst>
                <a:outerShdw blurRad="38100" dist="19050" dir="2700000" algn="tl" rotWithShape="0">
                  <a:schemeClr val="dk1">
                    <a:alpha val="40000"/>
                  </a:schemeClr>
                </a:outerShdw>
              </a:effectLst>
            </a:endParaRPr>
          </a:p>
        </p:txBody>
      </p:sp>
      <p:pic>
        <p:nvPicPr>
          <p:cNvPr id="1127" name="Picture 103" descr="custom-assignm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70789" y="10088665"/>
            <a:ext cx="5026922" cy="1879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 name="Picture 1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8964" y="27870485"/>
            <a:ext cx="5114307" cy="2878182"/>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320224" y="29756302"/>
            <a:ext cx="3722990" cy="2376824"/>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90562" y="20674001"/>
            <a:ext cx="2567800" cy="1573132"/>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25653" y="9836217"/>
            <a:ext cx="4486275" cy="1547866"/>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07232" y="23192218"/>
            <a:ext cx="6086475" cy="45720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886856" y="29446963"/>
            <a:ext cx="4410567" cy="2461712"/>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477237" y="15873400"/>
            <a:ext cx="2445274" cy="1088594"/>
          </a:xfrm>
          <a:prstGeom prst="rect">
            <a:avLst/>
          </a:prstGeom>
          <a:noFill/>
          <a:extLst>
            <a:ext uri="{909E8E84-426E-40DD-AFC4-6F175D3DCCD1}">
              <a14:hiddenFill xmlns:a14="http://schemas.microsoft.com/office/drawing/2010/main">
                <a:solidFill>
                  <a:srgbClr val="FFFFFF"/>
                </a:solidFill>
              </a14:hiddenFill>
            </a:ext>
          </a:extLst>
        </p:spPr>
      </p:pic>
      <p:sp>
        <p:nvSpPr>
          <p:cNvPr id="2" name="Down Arrow 1"/>
          <p:cNvSpPr/>
          <p:nvPr/>
        </p:nvSpPr>
        <p:spPr>
          <a:xfrm>
            <a:off x="2478439" y="20109580"/>
            <a:ext cx="1012745" cy="345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wn Arrow 3"/>
          <p:cNvSpPr/>
          <p:nvPr/>
        </p:nvSpPr>
        <p:spPr>
          <a:xfrm rot="18446861">
            <a:off x="4798397" y="21201327"/>
            <a:ext cx="879967" cy="5184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80778" y="32329306"/>
            <a:ext cx="2715884" cy="522514"/>
          </a:xfrm>
          <a:prstGeom prst="rect">
            <a:avLst/>
          </a:prstGeom>
          <a:solidFill>
            <a:srgbClr val="F5E0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2000"/>
                                        <p:tgtEl>
                                          <p:spTgt spid="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fade">
                                      <p:cBhvr>
                                        <p:cTn id="12" dur="2000"/>
                                        <p:tgtEl>
                                          <p:spTgt spid="7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6"/>
                                        </p:tgtEl>
                                        <p:attrNameLst>
                                          <p:attrName>style.visibility</p:attrName>
                                        </p:attrNameLst>
                                      </p:cBhvr>
                                      <p:to>
                                        <p:strVal val="visible"/>
                                      </p:to>
                                    </p:set>
                                    <p:animEffect transition="in" filter="fade">
                                      <p:cBhvr>
                                        <p:cTn id="17" dur="20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72" grpId="0" animBg="1"/>
      <p:bldP spid="106" grpId="0" animBg="1"/>
    </p:bldLst>
  </p:timing>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12914</TotalTime>
  <Words>1847</Words>
  <Application>Microsoft Office PowerPoint</Application>
  <PresentationFormat>Custom</PresentationFormat>
  <Paragraphs>347</Paragraphs>
  <Slides>1</Slides>
  <Notes>1</Notes>
  <HiddenSlides>0</HiddenSlides>
  <MMClips>0</MMClips>
  <ScaleCrop>false</ScaleCrop>
  <HeadingPairs>
    <vt:vector size="4" baseType="variant">
      <vt:variant>
        <vt:lpstr>Theme</vt:lpstr>
      </vt:variant>
      <vt:variant>
        <vt:i4>4</vt:i4>
      </vt:variant>
      <vt:variant>
        <vt:lpstr>Slide Titles</vt:lpstr>
      </vt:variant>
      <vt:variant>
        <vt:i4>1</vt:i4>
      </vt:variant>
    </vt:vector>
  </HeadingPairs>
  <TitlesOfParts>
    <vt:vector size="5" baseType="lpstr">
      <vt:lpstr>Custom Design</vt:lpstr>
      <vt:lpstr>1_Custom Design</vt:lpstr>
      <vt:lpstr>2_Custom Design</vt:lpstr>
      <vt:lpstr>Office Theme</vt:lpstr>
      <vt:lpstr>PowerPoint Presentation</vt:lpstr>
    </vt:vector>
  </TitlesOfParts>
  <Company>www.PosterPresentations.com</Company>
  <LinksUpToDate>false</LinksUpToDate>
  <SharedDoc>false</SharedDoc>
  <HyperlinkBase>http://www.posterpresentations.com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David Ross</cp:lastModifiedBy>
  <cp:revision>366</cp:revision>
  <dcterms:created xsi:type="dcterms:W3CDTF">2005-05-18T01:24:28Z</dcterms:created>
  <dcterms:modified xsi:type="dcterms:W3CDTF">2015-08-30T14:38:44Z</dcterms:modified>
  <cp:category>Powerpoint poster templates</cp:category>
</cp:coreProperties>
</file>