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nsuworks.nova.edu/fdla-journal/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suworks.nova.edu/fdla-journal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aj.org/" TargetMode="External"/><Relationship Id="rId2" Type="http://schemas.openxmlformats.org/officeDocument/2006/relationships/hyperlink" Target="http://digitalcommons.bepress.com/online-journal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lrichsweb.serialssolutions.com/" TargetMode="External"/><Relationship Id="rId5" Type="http://schemas.openxmlformats.org/officeDocument/2006/relationships/hyperlink" Target="http://www.cabells.com/" TargetMode="External"/><Relationship Id="rId4" Type="http://schemas.openxmlformats.org/officeDocument/2006/relationships/hyperlink" Target="https://scholarlyoa.com/publishers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p.la/" TargetMode="External"/><Relationship Id="rId3" Type="http://schemas.openxmlformats.org/officeDocument/2006/relationships/hyperlink" Target="http://flelibrary.org/home.php" TargetMode="External"/><Relationship Id="rId7" Type="http://schemas.openxmlformats.org/officeDocument/2006/relationships/hyperlink" Target="https://www.oercommons.org/" TargetMode="External"/><Relationship Id="rId2" Type="http://schemas.openxmlformats.org/officeDocument/2006/relationships/hyperlink" Target="http://eric.ed.g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twork.bepress.com/" TargetMode="External"/><Relationship Id="rId5" Type="http://schemas.openxmlformats.org/officeDocument/2006/relationships/hyperlink" Target="http://nces.ed.gov/" TargetMode="External"/><Relationship Id="rId4" Type="http://schemas.openxmlformats.org/officeDocument/2006/relationships/hyperlink" Target="http://www.cpalms.org/Public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mgibney@nova.edu" TargetMode="External"/><Relationship Id="rId2" Type="http://schemas.openxmlformats.org/officeDocument/2006/relationships/hyperlink" Target="mailto:joana.fernandez@nova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Engage with Research!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Joana Fernandez-Nunez and Michele Gibney, Nova Southeastern University Librarians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09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FDLA Conference</a:t>
            </a:r>
            <a:endParaRPr lang="en-US" dirty="0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072" y="533853"/>
            <a:ext cx="6814097" cy="6171864"/>
          </a:xfrm>
          <a:ln w="22225">
            <a:solidFill>
              <a:schemeClr val="accent1"/>
            </a:solidFill>
          </a:ln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http://nsuworks.nova.edu/fdla-conference/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658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FDLA Journal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21153"/>
            <a:ext cx="6820563" cy="6175375"/>
          </a:xfrm>
          <a:ln w="22225">
            <a:solidFill>
              <a:schemeClr val="accent1"/>
            </a:solidFill>
          </a:ln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http://nsuworks.nova.edu/fdla-journal/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87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Dashboard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09" y="1867353"/>
            <a:ext cx="10449891" cy="4746362"/>
          </a:xfrm>
        </p:spPr>
      </p:pic>
    </p:spTree>
    <p:extLst>
      <p:ext uri="{BB962C8B-B14F-4D97-AF65-F5344CB8AC3E}">
        <p14:creationId xmlns:p14="http://schemas.microsoft.com/office/powerpoint/2010/main" val="425475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243" y="764373"/>
            <a:ext cx="11195957" cy="1293028"/>
          </a:xfrm>
        </p:spPr>
        <p:txBody>
          <a:bodyPr/>
          <a:lstStyle/>
          <a:p>
            <a:r>
              <a:rPr lang="en-US" dirty="0" smtClean="0"/>
              <a:t>Submitting Research to Journals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Commons: </a:t>
            </a:r>
            <a:r>
              <a:rPr lang="en-US" dirty="0">
                <a:hlinkClick r:id="rId2"/>
              </a:rPr>
              <a:t>http://digitalcommons.bepress.com/online-journals/</a:t>
            </a:r>
            <a:endParaRPr lang="en-US" dirty="0" smtClean="0"/>
          </a:p>
          <a:p>
            <a:r>
              <a:rPr lang="en-US" dirty="0" smtClean="0"/>
              <a:t>Directory of Open Access Journals: </a:t>
            </a:r>
            <a:r>
              <a:rPr lang="en-US" dirty="0">
                <a:hlinkClick r:id="rId3"/>
              </a:rPr>
              <a:t>https://doaj.org/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Predatory </a:t>
            </a:r>
            <a:r>
              <a:rPr lang="en-US" dirty="0"/>
              <a:t>Publishers: </a:t>
            </a:r>
            <a:r>
              <a:rPr lang="en-US" dirty="0">
                <a:hlinkClick r:id="rId4"/>
              </a:rPr>
              <a:t>https://scholarlyoa.com/publishers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Cabell's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http://www.cabells.com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Ulrich's Web: </a:t>
            </a:r>
            <a:r>
              <a:rPr lang="en-US" dirty="0">
                <a:hlinkClick r:id="rId6"/>
              </a:rPr>
              <a:t>https://ulrichsweb.serialssolutions.com/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26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764373"/>
            <a:ext cx="11277599" cy="1293028"/>
          </a:xfrm>
        </p:spPr>
        <p:txBody>
          <a:bodyPr/>
          <a:lstStyle/>
          <a:p>
            <a:r>
              <a:rPr lang="en-US" dirty="0" smtClean="0"/>
              <a:t>Open Access Research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 Resources Information Center (</a:t>
            </a:r>
            <a:r>
              <a:rPr lang="en-US" dirty="0"/>
              <a:t>ERIC): </a:t>
            </a:r>
            <a:r>
              <a:rPr lang="en-US" dirty="0">
                <a:hlinkClick r:id="rId2"/>
              </a:rPr>
              <a:t>http://eric.ed.gov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/>
              <a:t>Florida Electronic Library (FEL):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flelibrary.org/home.php</a:t>
            </a:r>
            <a:r>
              <a:rPr lang="en-US" dirty="0" smtClean="0"/>
              <a:t> </a:t>
            </a:r>
          </a:p>
          <a:p>
            <a:r>
              <a:rPr lang="en-US" dirty="0"/>
              <a:t>CPALMS: </a:t>
            </a:r>
            <a:r>
              <a:rPr lang="en-US" dirty="0">
                <a:hlinkClick r:id="rId4"/>
              </a:rPr>
              <a:t>http://www.cpalms.org/Public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/>
              <a:t>National Center for </a:t>
            </a:r>
            <a:r>
              <a:rPr lang="en-US" dirty="0"/>
              <a:t>Education </a:t>
            </a:r>
            <a:r>
              <a:rPr lang="en-US" dirty="0" smtClean="0"/>
              <a:t>Statistics (NCES): </a:t>
            </a:r>
            <a:r>
              <a:rPr lang="en-US" dirty="0">
                <a:hlinkClick r:id="rId5"/>
              </a:rPr>
              <a:t>http://nces.ed.gov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 </a:t>
            </a:r>
          </a:p>
          <a:p>
            <a:endParaRPr lang="en-US" dirty="0"/>
          </a:p>
          <a:p>
            <a:r>
              <a:rPr lang="en-US" dirty="0" smtClean="0"/>
              <a:t>Digital Commons Network: </a:t>
            </a:r>
            <a:r>
              <a:rPr lang="en-US" dirty="0">
                <a:hlinkClick r:id="rId6"/>
              </a:rPr>
              <a:t>http://network.bepress.com/</a:t>
            </a:r>
            <a:endParaRPr lang="en-US" dirty="0" smtClean="0"/>
          </a:p>
          <a:p>
            <a:r>
              <a:rPr lang="en-US" dirty="0" smtClean="0"/>
              <a:t>Open Educational Resources Commons: </a:t>
            </a:r>
            <a:r>
              <a:rPr lang="en-US" dirty="0">
                <a:hlinkClick r:id="rId7"/>
              </a:rPr>
              <a:t>https://www.oercommons.org/</a:t>
            </a:r>
            <a:endParaRPr lang="en-US" dirty="0" smtClean="0"/>
          </a:p>
          <a:p>
            <a:r>
              <a:rPr lang="en-US" dirty="0" smtClean="0"/>
              <a:t>Digital Public Library of America: </a:t>
            </a:r>
            <a:r>
              <a:rPr lang="en-US" dirty="0">
                <a:hlinkClick r:id="rId8"/>
              </a:rPr>
              <a:t>https://dp.la/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899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US" dirty="0" smtClean="0"/>
              <a:t>Discussion /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Joana Fernandez-Nunez, Reference and Instruction Librarian - </a:t>
            </a:r>
            <a:r>
              <a:rPr lang="en-US" dirty="0" smtClean="0">
                <a:hlinkClick r:id="rId2"/>
              </a:rPr>
              <a:t>joana.fernandez@nova.edu</a:t>
            </a:r>
            <a:endParaRPr lang="en-US" dirty="0" smtClean="0"/>
          </a:p>
          <a:p>
            <a:r>
              <a:rPr lang="en-US" dirty="0" smtClean="0"/>
              <a:t>Michele Gibney, University Archivist – </a:t>
            </a:r>
            <a:r>
              <a:rPr lang="en-US" dirty="0" smtClean="0">
                <a:hlinkClick r:id="rId3"/>
              </a:rPr>
              <a:t>mgibney@nova.edu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858031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40</TotalTime>
  <Words>157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Engage with Research!</vt:lpstr>
      <vt:lpstr>FDLA Conference</vt:lpstr>
      <vt:lpstr>FDLA Journal</vt:lpstr>
      <vt:lpstr>Author Dashboard</vt:lpstr>
      <vt:lpstr>Submitting Research to Journals</vt:lpstr>
      <vt:lpstr>Open Access Research Resources</vt:lpstr>
      <vt:lpstr>Discussion / 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Engage with Research!</dc:title>
  <dc:creator>Michele Gibney</dc:creator>
  <cp:lastModifiedBy>Michele Gibney</cp:lastModifiedBy>
  <cp:revision>5</cp:revision>
  <dcterms:created xsi:type="dcterms:W3CDTF">2016-09-19T16:23:05Z</dcterms:created>
  <dcterms:modified xsi:type="dcterms:W3CDTF">2016-09-22T13:57:43Z</dcterms:modified>
</cp:coreProperties>
</file>