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73" r:id="rId3"/>
    <p:sldId id="257" r:id="rId4"/>
    <p:sldId id="269" r:id="rId5"/>
    <p:sldId id="270" r:id="rId6"/>
    <p:sldId id="263" r:id="rId7"/>
    <p:sldId id="264" r:id="rId8"/>
    <p:sldId id="265" r:id="rId9"/>
    <p:sldId id="268" r:id="rId10"/>
    <p:sldId id="267" r:id="rId11"/>
    <p:sldId id="272" r:id="rId12"/>
    <p:sldId id="262" r:id="rId1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113663"/>
    <a:srgbClr val="A3C5EF"/>
    <a:srgbClr val="D2E3F7"/>
    <a:srgbClr val="DDDDDD"/>
    <a:srgbClr val="B2B2B2"/>
    <a:srgbClr val="2127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121" autoAdjust="0"/>
    <p:restoredTop sz="94660"/>
  </p:normalViewPr>
  <p:slideViewPr>
    <p:cSldViewPr>
      <p:cViewPr varScale="1">
        <p:scale>
          <a:sx n="130" d="100"/>
          <a:sy n="130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8B7201BB-6ADB-4AF8-9ADD-C4BB97AFF467}" type="datetimeFigureOut">
              <a:rPr lang="en-US" smtClean="0"/>
              <a:pPr/>
              <a:t>1/19/2010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C308A8A2-D6DD-427E-B1DF-8F6C46DFA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PPP_SBUSC_TLE_Last_Pie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029200"/>
            <a:ext cx="8839200" cy="990600"/>
          </a:xfrm>
        </p:spPr>
        <p:txBody>
          <a:bodyPr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019800"/>
            <a:ext cx="8839200" cy="533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FB24E0-8A87-4BE0-BF8D-A0FAC0A15D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ADBB9-4940-4207-B8AB-5BCB77D405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52400"/>
            <a:ext cx="18097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152400"/>
            <a:ext cx="52768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21A78-02B3-4023-9F86-2AC7B26705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ACB6F-50D4-4D0A-BEC8-7A3ABF2D85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A8F1E-2CA6-48A6-ADDE-D4642DEDE7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76400"/>
            <a:ext cx="3467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4500" y="1676400"/>
            <a:ext cx="3467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0FD84-E6AA-46B1-8424-2522D37FD7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CB09F-C3F2-4F8A-A31A-9D45BB2AC7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BF4F6-A44B-4CA6-BA7B-DFF468F4E5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8230E-7B20-4509-9761-8D7579DF45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72BE0-2E20-4BC6-B589-C6882284D2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5FACA-F3D9-4B85-94C5-D8A6904C0F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PPP_SBUSC_TXT_Last_Piec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52400"/>
            <a:ext cx="716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76400"/>
            <a:ext cx="7086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9D0387-835F-411D-8925-BD9766C2A4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21274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21274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21274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21274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It’s a Process: Mentally Preparing for Iterative Manuscript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/>
              <a:t>Karen Wilson Scott, </a:t>
            </a:r>
            <a:r>
              <a:rPr lang="en-US" sz="2000" i="1" dirty="0" smtClean="0"/>
              <a:t>TQR </a:t>
            </a:r>
            <a:r>
              <a:rPr lang="en-US" sz="2000" dirty="0" smtClean="0"/>
              <a:t>Co-Editor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Creating a Manuscript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Work on your manuscript until you have it ready, then let it go…</a:t>
            </a:r>
          </a:p>
          <a:p>
            <a:r>
              <a:rPr lang="en-US" i="1" dirty="0" smtClean="0"/>
              <a:t>TQR</a:t>
            </a:r>
            <a:r>
              <a:rPr lang="en-US" dirty="0" smtClean="0"/>
              <a:t> accepts manuscripts willing to partner with authors</a:t>
            </a:r>
            <a:r>
              <a:rPr lang="en-US" smtClean="0"/>
              <a:t>; mentor </a:t>
            </a:r>
            <a:r>
              <a:rPr lang="en-US" dirty="0" smtClean="0"/>
              <a:t>authors along the way.</a:t>
            </a:r>
            <a:endParaRPr lang="en-US" dirty="0"/>
          </a:p>
        </p:txBody>
      </p:sp>
      <p:pic>
        <p:nvPicPr>
          <p:cNvPr id="19458" name="Picture 2" descr="C:\Documents and Settings\Karen Wilson Scott\Local Settings\Temporary Internet Files\Content.IE5\AYR5MTXK\MPj0439396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5564" y="1676400"/>
            <a:ext cx="3204972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Be open to suggestion . . .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Collaborating with researchers</a:t>
            </a:r>
          </a:p>
          <a:p>
            <a:r>
              <a:rPr lang="en-US" i="1" dirty="0" smtClean="0"/>
              <a:t>TQR</a:t>
            </a:r>
            <a:r>
              <a:rPr lang="en-US" dirty="0" smtClean="0"/>
              <a:t> offers suggestions, new perspectives, additional resources</a:t>
            </a:r>
          </a:p>
          <a:p>
            <a:r>
              <a:rPr lang="en-US" dirty="0" smtClean="0"/>
              <a:t>Chance to “go to coffee” virtually</a:t>
            </a:r>
          </a:p>
          <a:p>
            <a:endParaRPr lang="en-US" dirty="0"/>
          </a:p>
        </p:txBody>
      </p:sp>
      <p:pic>
        <p:nvPicPr>
          <p:cNvPr id="23555" name="Picture 3" descr="C:\Documents and Settings\Karen Wilson Scott\Local Settings\Temporary Internet Files\Content.IE5\RAFJT37H\MPj040658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038600"/>
            <a:ext cx="3315996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Persevere . . .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Few things are impossible to diligence and skill. Great works are performed not by strength, but by perseverance.</a:t>
            </a:r>
          </a:p>
          <a:p>
            <a:pPr>
              <a:buNone/>
            </a:pPr>
            <a:r>
              <a:rPr lang="en-US" dirty="0" smtClean="0"/>
              <a:t>			Samuel Johnson (1709-1784)</a:t>
            </a:r>
          </a:p>
          <a:p>
            <a:pPr>
              <a:buNone/>
            </a:pPr>
            <a:r>
              <a:rPr lang="en-US" dirty="0" smtClean="0"/>
              <a:t>					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	Thoughts?</a:t>
            </a:r>
            <a:endParaRPr lang="en-US" dirty="0"/>
          </a:p>
        </p:txBody>
      </p:sp>
      <p:pic>
        <p:nvPicPr>
          <p:cNvPr id="25604" name="Picture 4" descr="C:\Documents and Settings\Karen Wilson Scott\Local Settings\Temporary Internet Files\Content.IE5\UKRUVZEZ\MPj043305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114800"/>
            <a:ext cx="3505200" cy="2326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Submitting a manuscript to a peer-reviewed journal . . .</a:t>
            </a:r>
            <a:endParaRPr lang="en-US" dirty="0"/>
          </a:p>
        </p:txBody>
      </p:sp>
      <p:pic>
        <p:nvPicPr>
          <p:cNvPr id="2050" name="Picture 2" descr="C:\Documents and Settings\Karen Wilson Scott\Local Settings\Temporary Internet Files\Content.IE5\Q66F2175\MPj0422411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7318" y="1676400"/>
            <a:ext cx="3201963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Sometimes, feels like this . . .</a:t>
            </a:r>
            <a:endParaRPr lang="en-US" b="1" dirty="0"/>
          </a:p>
        </p:txBody>
      </p:sp>
      <p:pic>
        <p:nvPicPr>
          <p:cNvPr id="15362" name="Picture 2" descr="C:\Documents and Settings\Karen Wilson Scott\Local Settings\Temporary Internet Files\Content.IE5\CRGVMDSL\MPj0432902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1943100"/>
            <a:ext cx="64008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TQR</a:t>
            </a:r>
            <a:r>
              <a:rPr lang="en-US" b="1" dirty="0" smtClean="0"/>
              <a:t> wants it to feel like this . . .</a:t>
            </a:r>
            <a:endParaRPr lang="en-US" b="1" dirty="0"/>
          </a:p>
        </p:txBody>
      </p:sp>
      <p:pic>
        <p:nvPicPr>
          <p:cNvPr id="3" name="Picture 2" descr="MCDD01517_0000[1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09800"/>
            <a:ext cx="49720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57800" y="1524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Your Manuscript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3276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Your Work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5715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TQR Work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48006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Your Publication</a:t>
            </a:r>
          </a:p>
          <a:p>
            <a:r>
              <a:rPr lang="en-US" b="1" dirty="0" smtClean="0"/>
              <a:t>In </a:t>
            </a:r>
            <a:r>
              <a:rPr lang="en-US" b="1" i="1" dirty="0" smtClean="0"/>
              <a:t>TQR</a:t>
            </a:r>
            <a:endParaRPr lang="en-US" b="1" i="1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029200" y="2057400"/>
            <a:ext cx="9144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7200900" y="4533900"/>
            <a:ext cx="4572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2895600" y="5334000"/>
            <a:ext cx="4572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124200" y="4572000"/>
            <a:ext cx="1371600" cy="1219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76600" y="3505200"/>
            <a:ext cx="16764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200400" y="3581400"/>
            <a:ext cx="1981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124200" y="3657600"/>
            <a:ext cx="2438400" cy="1295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200400" y="4800600"/>
            <a:ext cx="29718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We’re in this together . . .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on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partnership</a:t>
            </a:r>
            <a:r>
              <a:rPr lang="en-US" dirty="0" smtClean="0"/>
              <a:t>, not </a:t>
            </a:r>
            <a:r>
              <a:rPr lang="en-US" strike="sngStrike" dirty="0" smtClean="0"/>
              <a:t>grading</a:t>
            </a:r>
          </a:p>
          <a:p>
            <a:endParaRPr lang="en-US" dirty="0"/>
          </a:p>
        </p:txBody>
      </p:sp>
      <p:pic>
        <p:nvPicPr>
          <p:cNvPr id="20483" name="Picture 3" descr="C:\Documents and Settings\Karen Wilson Scott\Local Settings\Temporary Internet Files\Content.IE5\RAFJT37H\MPj044243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19400"/>
            <a:ext cx="6651829" cy="341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/>
              <a:t>Broadening </a:t>
            </a:r>
            <a:r>
              <a:rPr lang="en-US" sz="4000" b="1" dirty="0" smtClean="0"/>
              <a:t>perception. . .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such thing as immaculate perception. What you see depends upon what </a:t>
            </a:r>
            <a:r>
              <a:rPr lang="en-US" i="1" dirty="0" smtClean="0"/>
              <a:t>thought</a:t>
            </a:r>
            <a:r>
              <a:rPr lang="en-US" dirty="0" smtClean="0"/>
              <a:t> before you looked.</a:t>
            </a:r>
          </a:p>
          <a:p>
            <a:r>
              <a:rPr lang="en-US" dirty="0" smtClean="0"/>
              <a:t>There is no such thing as an immaculate manuscript. What you submit depends upon what you </a:t>
            </a:r>
            <a:r>
              <a:rPr lang="en-US" i="1" dirty="0" smtClean="0"/>
              <a:t>thought</a:t>
            </a:r>
            <a:r>
              <a:rPr lang="en-US" dirty="0" smtClean="0"/>
              <a:t> before you wrote.</a:t>
            </a:r>
          </a:p>
          <a:p>
            <a:endParaRPr lang="en-US" dirty="0"/>
          </a:p>
        </p:txBody>
      </p:sp>
      <p:pic>
        <p:nvPicPr>
          <p:cNvPr id="17411" name="Picture 3" descr="C:\Documents and Settings\Karen Wilson Scott\Local Settings\Temporary Internet Files\Content.IE5\MVCV63SC\MPj040725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648200"/>
            <a:ext cx="1524000" cy="1905466"/>
          </a:xfrm>
          <a:prstGeom prst="rect">
            <a:avLst/>
          </a:prstGeom>
          <a:noFill/>
        </p:spPr>
      </p:pic>
      <p:pic>
        <p:nvPicPr>
          <p:cNvPr id="17412" name="Picture 4" descr="C:\Documents and Settings\Karen Wilson Scott\Local Settings\Temporary Internet Files\Content.IE5\9QSW0E1U\MPj040163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648200"/>
            <a:ext cx="2819400" cy="1878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Read this … </a:t>
            </a:r>
            <a:endParaRPr lang="en-US" sz="4000" b="1" dirty="0"/>
          </a:p>
        </p:txBody>
      </p:sp>
      <p:pic>
        <p:nvPicPr>
          <p:cNvPr id="4" name="Content Placeholder 3" descr="pari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600200"/>
            <a:ext cx="4935793" cy="4267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many “F’s”?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FINISHED FILES ARE THE RE</a:t>
            </a:r>
          </a:p>
          <a:p>
            <a:pPr>
              <a:buNone/>
            </a:pPr>
            <a:r>
              <a:rPr lang="en-US" dirty="0" smtClean="0"/>
              <a:t>SULT OF YEARS OF SCIENTI</a:t>
            </a:r>
          </a:p>
          <a:p>
            <a:pPr>
              <a:buNone/>
            </a:pPr>
            <a:r>
              <a:rPr lang="en-US" dirty="0" smtClean="0"/>
              <a:t>FIC STUDY COMBINED WITH </a:t>
            </a:r>
          </a:p>
          <a:p>
            <a:pPr>
              <a:buNone/>
            </a:pPr>
            <a:r>
              <a:rPr lang="en-US" dirty="0" smtClean="0"/>
              <a:t>THE EXPERIENCE OF YEARS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How many “F’s” did you find?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Creating a Masterpiece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i="1" dirty="0" smtClean="0"/>
              <a:t>Right</a:t>
            </a:r>
            <a:r>
              <a:rPr lang="en-US" dirty="0" smtClean="0"/>
              <a:t> the first time” – possible, but unlikely</a:t>
            </a:r>
          </a:p>
          <a:p>
            <a:r>
              <a:rPr lang="en-US" b="1" i="1" dirty="0" smtClean="0"/>
              <a:t>Do well </a:t>
            </a:r>
            <a:r>
              <a:rPr lang="en-US" dirty="0" smtClean="0"/>
              <a:t>– but don’t expect perfection</a:t>
            </a:r>
          </a:p>
          <a:p>
            <a:endParaRPr lang="en-US" dirty="0"/>
          </a:p>
        </p:txBody>
      </p:sp>
      <p:pic>
        <p:nvPicPr>
          <p:cNvPr id="21506" name="Picture 2" descr="C:\Documents and Settings\Karen Wilson Scott\Local Settings\Temporary Internet Files\Content.IE5\LVXZVMG4\MPj043929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352800"/>
            <a:ext cx="4724400" cy="3163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st puzzle piece design template">
  <a:themeElements>
    <a:clrScheme name="Office Theme 14">
      <a:dk1>
        <a:srgbClr val="000000"/>
      </a:dk1>
      <a:lt1>
        <a:srgbClr val="FFFFFF"/>
      </a:lt1>
      <a:dk2>
        <a:srgbClr val="8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6600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Last puzzle piece design template</Template>
  <TotalTime>761</TotalTime>
  <Words>255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Last puzzle piece design template</vt:lpstr>
      <vt:lpstr>It’s a Process: Mentally Preparing for Iterative Manuscript Development</vt:lpstr>
      <vt:lpstr>Submitting a manuscript to a peer-reviewed journal . . .</vt:lpstr>
      <vt:lpstr>Sometimes, feels like this . . .</vt:lpstr>
      <vt:lpstr>TQR wants it to feel like this . . .</vt:lpstr>
      <vt:lpstr>We’re in this together . . .</vt:lpstr>
      <vt:lpstr>Broadening perception. . .</vt:lpstr>
      <vt:lpstr>Read this … </vt:lpstr>
      <vt:lpstr>How many “F’s”?</vt:lpstr>
      <vt:lpstr>Creating a Masterpiece</vt:lpstr>
      <vt:lpstr>Creating a Manuscript</vt:lpstr>
      <vt:lpstr>Be open to suggestion . . . </vt:lpstr>
      <vt:lpstr>Persevere . . .</vt:lpstr>
    </vt:vector>
  </TitlesOfParts>
  <Manager/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 Process</dc:title>
  <dc:subject/>
  <dc:creator>KWS</dc:creator>
  <cp:keywords/>
  <dc:description/>
  <cp:lastModifiedBy>Ron Chenail</cp:lastModifiedBy>
  <cp:revision>53</cp:revision>
  <dcterms:created xsi:type="dcterms:W3CDTF">2010-01-02T17:24:15Z</dcterms:created>
  <dcterms:modified xsi:type="dcterms:W3CDTF">2010-01-19T22:03:54Z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TC102862111033</vt:lpwstr>
  </property>
</Properties>
</file>