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notesSlides/notesSlide7.xml" ContentType="application/vnd.openxmlformats-officedocument.presentationml.notesSlide+xml"/>
  <Override PartName="/ppt/diagrams/quickStyle9.xml" ContentType="application/vnd.openxmlformats-officedocument.drawingml.diagramStyle+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quickStyle7.xml" ContentType="application/vnd.openxmlformats-officedocument.drawingml.diagramStyle+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diagrams/quickStyle8.xml" ContentType="application/vnd.openxmlformats-officedocument.drawingml.diagramStyle+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73" r:id="rId3"/>
    <p:sldId id="282" r:id="rId4"/>
    <p:sldId id="302" r:id="rId5"/>
    <p:sldId id="290" r:id="rId6"/>
    <p:sldId id="303" r:id="rId7"/>
    <p:sldId id="304" r:id="rId8"/>
    <p:sldId id="291" r:id="rId9"/>
    <p:sldId id="288" r:id="rId10"/>
    <p:sldId id="292" r:id="rId11"/>
    <p:sldId id="284" r:id="rId12"/>
    <p:sldId id="285" r:id="rId13"/>
    <p:sldId id="293" r:id="rId14"/>
    <p:sldId id="287" r:id="rId15"/>
    <p:sldId id="283" r:id="rId16"/>
    <p:sldId id="257" r:id="rId17"/>
    <p:sldId id="269" r:id="rId18"/>
    <p:sldId id="295" r:id="rId19"/>
    <p:sldId id="275" r:id="rId20"/>
    <p:sldId id="308" r:id="rId21"/>
    <p:sldId id="297" r:id="rId22"/>
    <p:sldId id="299" r:id="rId23"/>
    <p:sldId id="300" r:id="rId24"/>
    <p:sldId id="276" r:id="rId25"/>
    <p:sldId id="296" r:id="rId26"/>
    <p:sldId id="301" r:id="rId27"/>
    <p:sldId id="305" r:id="rId28"/>
    <p:sldId id="309"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8915" autoAdjust="0"/>
  </p:normalViewPr>
  <p:slideViewPr>
    <p:cSldViewPr>
      <p:cViewPr>
        <p:scale>
          <a:sx n="80" d="100"/>
          <a:sy n="80" d="100"/>
        </p:scale>
        <p:origin x="-2430" y="-54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162D54-97F4-47CB-ADFE-849CF49AEBA6}" type="doc">
      <dgm:prSet loTypeId="urn:microsoft.com/office/officeart/2005/8/layout/venn1" loCatId="relationship" qsTypeId="urn:microsoft.com/office/officeart/2005/8/quickstyle/simple1#1" qsCatId="simple" csTypeId="urn:microsoft.com/office/officeart/2005/8/colors/accent1_2#1" csCatId="accent1" phldr="1"/>
      <dgm:spPr/>
    </dgm:pt>
    <dgm:pt modelId="{AA68EC2E-0673-4394-B10E-DF5FCEB0CBAA}">
      <dgm:prSet phldrT="[Text]"/>
      <dgm:spPr/>
      <dgm:t>
        <a:bodyPr/>
        <a:lstStyle/>
        <a:p>
          <a:r>
            <a:rPr lang="en-US" dirty="0" smtClean="0"/>
            <a:t>Social Sciences</a:t>
          </a:r>
          <a:endParaRPr lang="en-US" dirty="0"/>
        </a:p>
      </dgm:t>
    </dgm:pt>
    <dgm:pt modelId="{CE49F82F-B2B8-4BA6-8A91-C7CD7346DC0C}" type="parTrans" cxnId="{AE6D35CE-E141-48A4-9E5E-6092B12B0830}">
      <dgm:prSet/>
      <dgm:spPr/>
    </dgm:pt>
    <dgm:pt modelId="{E05847D3-A342-4E4F-9A42-C586D92B38AF}" type="sibTrans" cxnId="{AE6D35CE-E141-48A4-9E5E-6092B12B0830}">
      <dgm:prSet/>
      <dgm:spPr/>
    </dgm:pt>
    <dgm:pt modelId="{D32B428B-8069-4D7C-93C6-F4D0C0D3221C}">
      <dgm:prSet phldrT="[Text]"/>
      <dgm:spPr/>
      <dgm:t>
        <a:bodyPr/>
        <a:lstStyle/>
        <a:p>
          <a:r>
            <a:rPr lang="en-US" dirty="0" smtClean="0"/>
            <a:t>Humanities</a:t>
          </a:r>
          <a:endParaRPr lang="en-US" dirty="0"/>
        </a:p>
      </dgm:t>
    </dgm:pt>
    <dgm:pt modelId="{380D2E5A-CE94-40F5-A061-75CFDEB1D484}" type="parTrans" cxnId="{964EA090-066F-4CF5-9208-28F18C9F8561}">
      <dgm:prSet/>
      <dgm:spPr/>
    </dgm:pt>
    <dgm:pt modelId="{DCC42842-917D-4EA3-B14C-9A83811C8846}" type="sibTrans" cxnId="{964EA090-066F-4CF5-9208-28F18C9F8561}">
      <dgm:prSet/>
      <dgm:spPr/>
    </dgm:pt>
    <dgm:pt modelId="{ADDA648B-020F-486F-BA38-5CCFB129233A}" type="pres">
      <dgm:prSet presAssocID="{5B162D54-97F4-47CB-ADFE-849CF49AEBA6}" presName="compositeShape" presStyleCnt="0">
        <dgm:presLayoutVars>
          <dgm:chMax val="7"/>
          <dgm:dir/>
          <dgm:resizeHandles val="exact"/>
        </dgm:presLayoutVars>
      </dgm:prSet>
      <dgm:spPr/>
    </dgm:pt>
    <dgm:pt modelId="{14052BA0-FDA6-4870-9D53-BDA0A516B78B}" type="pres">
      <dgm:prSet presAssocID="{AA68EC2E-0673-4394-B10E-DF5FCEB0CBAA}" presName="circ1" presStyleLbl="vennNode1" presStyleIdx="0" presStyleCnt="2"/>
      <dgm:spPr/>
      <dgm:t>
        <a:bodyPr/>
        <a:lstStyle/>
        <a:p>
          <a:endParaRPr lang="en-US"/>
        </a:p>
      </dgm:t>
    </dgm:pt>
    <dgm:pt modelId="{19F9F26E-56DA-4D2E-9F29-AAB8A03DA755}" type="pres">
      <dgm:prSet presAssocID="{AA68EC2E-0673-4394-B10E-DF5FCEB0CBAA}" presName="circ1Tx" presStyleLbl="revTx" presStyleIdx="0" presStyleCnt="0">
        <dgm:presLayoutVars>
          <dgm:chMax val="0"/>
          <dgm:chPref val="0"/>
          <dgm:bulletEnabled val="1"/>
        </dgm:presLayoutVars>
      </dgm:prSet>
      <dgm:spPr/>
      <dgm:t>
        <a:bodyPr/>
        <a:lstStyle/>
        <a:p>
          <a:endParaRPr lang="en-US"/>
        </a:p>
      </dgm:t>
    </dgm:pt>
    <dgm:pt modelId="{53E2C455-4E37-4BB2-90D4-8440BC243CD3}" type="pres">
      <dgm:prSet presAssocID="{D32B428B-8069-4D7C-93C6-F4D0C0D3221C}" presName="circ2" presStyleLbl="vennNode1" presStyleIdx="1" presStyleCnt="2"/>
      <dgm:spPr/>
      <dgm:t>
        <a:bodyPr/>
        <a:lstStyle/>
        <a:p>
          <a:endParaRPr lang="en-US"/>
        </a:p>
      </dgm:t>
    </dgm:pt>
    <dgm:pt modelId="{7AD69D8F-C5A0-4084-B765-DBF4AE3BF725}" type="pres">
      <dgm:prSet presAssocID="{D32B428B-8069-4D7C-93C6-F4D0C0D3221C}" presName="circ2Tx" presStyleLbl="revTx" presStyleIdx="0" presStyleCnt="0">
        <dgm:presLayoutVars>
          <dgm:chMax val="0"/>
          <dgm:chPref val="0"/>
          <dgm:bulletEnabled val="1"/>
        </dgm:presLayoutVars>
      </dgm:prSet>
      <dgm:spPr/>
      <dgm:t>
        <a:bodyPr/>
        <a:lstStyle/>
        <a:p>
          <a:endParaRPr lang="en-US"/>
        </a:p>
      </dgm:t>
    </dgm:pt>
  </dgm:ptLst>
  <dgm:cxnLst>
    <dgm:cxn modelId="{C1201829-BD0F-4F20-B238-CBE7DB8A7A75}" type="presOf" srcId="{D32B428B-8069-4D7C-93C6-F4D0C0D3221C}" destId="{53E2C455-4E37-4BB2-90D4-8440BC243CD3}" srcOrd="0" destOrd="0" presId="urn:microsoft.com/office/officeart/2005/8/layout/venn1"/>
    <dgm:cxn modelId="{60993DDA-E612-4EAA-BC80-5DBD75FB96A6}" type="presOf" srcId="{5B162D54-97F4-47CB-ADFE-849CF49AEBA6}" destId="{ADDA648B-020F-486F-BA38-5CCFB129233A}" srcOrd="0" destOrd="0" presId="urn:microsoft.com/office/officeart/2005/8/layout/venn1"/>
    <dgm:cxn modelId="{C86FA257-35EF-4E7C-9ECA-1C159B0F6A87}" type="presOf" srcId="{AA68EC2E-0673-4394-B10E-DF5FCEB0CBAA}" destId="{14052BA0-FDA6-4870-9D53-BDA0A516B78B}" srcOrd="0" destOrd="0" presId="urn:microsoft.com/office/officeart/2005/8/layout/venn1"/>
    <dgm:cxn modelId="{8F8E6697-66B3-4ADF-AA5B-6EAB1893D329}" type="presOf" srcId="{AA68EC2E-0673-4394-B10E-DF5FCEB0CBAA}" destId="{19F9F26E-56DA-4D2E-9F29-AAB8A03DA755}" srcOrd="1" destOrd="0" presId="urn:microsoft.com/office/officeart/2005/8/layout/venn1"/>
    <dgm:cxn modelId="{964EA090-066F-4CF5-9208-28F18C9F8561}" srcId="{5B162D54-97F4-47CB-ADFE-849CF49AEBA6}" destId="{D32B428B-8069-4D7C-93C6-F4D0C0D3221C}" srcOrd="1" destOrd="0" parTransId="{380D2E5A-CE94-40F5-A061-75CFDEB1D484}" sibTransId="{DCC42842-917D-4EA3-B14C-9A83811C8846}"/>
    <dgm:cxn modelId="{AE6D35CE-E141-48A4-9E5E-6092B12B0830}" srcId="{5B162D54-97F4-47CB-ADFE-849CF49AEBA6}" destId="{AA68EC2E-0673-4394-B10E-DF5FCEB0CBAA}" srcOrd="0" destOrd="0" parTransId="{CE49F82F-B2B8-4BA6-8A91-C7CD7346DC0C}" sibTransId="{E05847D3-A342-4E4F-9A42-C586D92B38AF}"/>
    <dgm:cxn modelId="{6592333B-3B5C-45FA-A007-DE9DE5B1713F}" type="presOf" srcId="{D32B428B-8069-4D7C-93C6-F4D0C0D3221C}" destId="{7AD69D8F-C5A0-4084-B765-DBF4AE3BF725}" srcOrd="1" destOrd="0" presId="urn:microsoft.com/office/officeart/2005/8/layout/venn1"/>
    <dgm:cxn modelId="{4270FC5C-3C4A-4360-8D6D-9295443DBF29}" type="presParOf" srcId="{ADDA648B-020F-486F-BA38-5CCFB129233A}" destId="{14052BA0-FDA6-4870-9D53-BDA0A516B78B}" srcOrd="0" destOrd="0" presId="urn:microsoft.com/office/officeart/2005/8/layout/venn1"/>
    <dgm:cxn modelId="{6A5DFA57-244A-437D-B246-46DC2FB628DB}" type="presParOf" srcId="{ADDA648B-020F-486F-BA38-5CCFB129233A}" destId="{19F9F26E-56DA-4D2E-9F29-AAB8A03DA755}" srcOrd="1" destOrd="0" presId="urn:microsoft.com/office/officeart/2005/8/layout/venn1"/>
    <dgm:cxn modelId="{89E0E182-D80D-43EC-837A-B6AA7E63BE44}" type="presParOf" srcId="{ADDA648B-020F-486F-BA38-5CCFB129233A}" destId="{53E2C455-4E37-4BB2-90D4-8440BC243CD3}" srcOrd="2" destOrd="0" presId="urn:microsoft.com/office/officeart/2005/8/layout/venn1"/>
    <dgm:cxn modelId="{C7BD5D09-7129-4B00-96C9-AC3DCB161E4C}" type="presParOf" srcId="{ADDA648B-020F-486F-BA38-5CCFB129233A}" destId="{7AD69D8F-C5A0-4084-B765-DBF4AE3BF725}" srcOrd="3" destOrd="0" presId="urn:microsoft.com/office/officeart/2005/8/layout/venn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CCE4B7-A8D1-4742-8C50-07FAD2E65C55}" type="doc">
      <dgm:prSet loTypeId="urn:microsoft.com/office/officeart/2005/8/layout/venn1" loCatId="relationship" qsTypeId="urn:microsoft.com/office/officeart/2005/8/quickstyle/simple1#2" qsCatId="simple" csTypeId="urn:microsoft.com/office/officeart/2005/8/colors/accent1_2#2" csCatId="accent1" phldr="1"/>
      <dgm:spPr/>
    </dgm:pt>
    <dgm:pt modelId="{24A1624F-D32D-4B81-84F3-3221377CC4F4}">
      <dgm:prSet phldrT="[Text]"/>
      <dgm:spPr/>
      <dgm:t>
        <a:bodyPr/>
        <a:lstStyle/>
        <a:p>
          <a:r>
            <a:rPr lang="en-US" dirty="0" smtClean="0"/>
            <a:t>Business</a:t>
          </a:r>
          <a:endParaRPr lang="en-US" dirty="0"/>
        </a:p>
      </dgm:t>
    </dgm:pt>
    <dgm:pt modelId="{959550AE-AD19-47DE-98E9-8608BA84E4E8}" type="parTrans" cxnId="{FFF70CF4-041B-42EC-87E9-92BAD0403C55}">
      <dgm:prSet/>
      <dgm:spPr/>
    </dgm:pt>
    <dgm:pt modelId="{667B7231-A64C-41CC-B53D-8D50E72E0D6C}" type="sibTrans" cxnId="{FFF70CF4-041B-42EC-87E9-92BAD0403C55}">
      <dgm:prSet/>
      <dgm:spPr/>
    </dgm:pt>
    <dgm:pt modelId="{66F5C4E2-8085-4A90-857D-FBF55B3E05BD}">
      <dgm:prSet phldrT="[Text]"/>
      <dgm:spPr/>
      <dgm:t>
        <a:bodyPr/>
        <a:lstStyle/>
        <a:p>
          <a:r>
            <a:rPr lang="en-US" dirty="0" smtClean="0"/>
            <a:t>Humanities</a:t>
          </a:r>
          <a:endParaRPr lang="en-US" dirty="0"/>
        </a:p>
      </dgm:t>
    </dgm:pt>
    <dgm:pt modelId="{40A43884-0A8C-4096-8B30-1278BA803C38}" type="parTrans" cxnId="{0746CD63-863F-45FC-B8FD-8720C52F65F4}">
      <dgm:prSet/>
      <dgm:spPr/>
    </dgm:pt>
    <dgm:pt modelId="{3C823BAD-9FF1-46EA-B197-6DC6D0F0B68C}" type="sibTrans" cxnId="{0746CD63-863F-45FC-B8FD-8720C52F65F4}">
      <dgm:prSet/>
      <dgm:spPr/>
    </dgm:pt>
    <dgm:pt modelId="{DC3CCF03-648C-4C91-A995-880BA9A373BD}">
      <dgm:prSet phldrT="[Text]"/>
      <dgm:spPr/>
      <dgm:t>
        <a:bodyPr/>
        <a:lstStyle/>
        <a:p>
          <a:r>
            <a:rPr lang="en-US" dirty="0" smtClean="0"/>
            <a:t>Social Sciences</a:t>
          </a:r>
          <a:endParaRPr lang="en-US" dirty="0"/>
        </a:p>
      </dgm:t>
    </dgm:pt>
    <dgm:pt modelId="{CE25F3CB-2A2D-4D48-9EC9-2797EE5E46F0}" type="parTrans" cxnId="{F036C6DE-0D8D-4A17-802D-7E62CEB1057A}">
      <dgm:prSet/>
      <dgm:spPr/>
    </dgm:pt>
    <dgm:pt modelId="{3535C8A1-DCF6-4537-89EB-402938D481FD}" type="sibTrans" cxnId="{F036C6DE-0D8D-4A17-802D-7E62CEB1057A}">
      <dgm:prSet/>
      <dgm:spPr/>
    </dgm:pt>
    <dgm:pt modelId="{88DF14FC-7F3E-4CE2-9AF6-D11D433D3FEB}" type="pres">
      <dgm:prSet presAssocID="{E0CCE4B7-A8D1-4742-8C50-07FAD2E65C55}" presName="compositeShape" presStyleCnt="0">
        <dgm:presLayoutVars>
          <dgm:chMax val="7"/>
          <dgm:dir/>
          <dgm:resizeHandles val="exact"/>
        </dgm:presLayoutVars>
      </dgm:prSet>
      <dgm:spPr/>
    </dgm:pt>
    <dgm:pt modelId="{68CBCAF3-3315-4481-9E1E-C047F1AEB259}" type="pres">
      <dgm:prSet presAssocID="{24A1624F-D32D-4B81-84F3-3221377CC4F4}" presName="circ1" presStyleLbl="vennNode1" presStyleIdx="0" presStyleCnt="3"/>
      <dgm:spPr/>
      <dgm:t>
        <a:bodyPr/>
        <a:lstStyle/>
        <a:p>
          <a:endParaRPr lang="en-US"/>
        </a:p>
      </dgm:t>
    </dgm:pt>
    <dgm:pt modelId="{DD4C31AF-54FE-4EEF-94A0-D41CE96585A1}" type="pres">
      <dgm:prSet presAssocID="{24A1624F-D32D-4B81-84F3-3221377CC4F4}" presName="circ1Tx" presStyleLbl="revTx" presStyleIdx="0" presStyleCnt="0">
        <dgm:presLayoutVars>
          <dgm:chMax val="0"/>
          <dgm:chPref val="0"/>
          <dgm:bulletEnabled val="1"/>
        </dgm:presLayoutVars>
      </dgm:prSet>
      <dgm:spPr/>
      <dgm:t>
        <a:bodyPr/>
        <a:lstStyle/>
        <a:p>
          <a:endParaRPr lang="en-US"/>
        </a:p>
      </dgm:t>
    </dgm:pt>
    <dgm:pt modelId="{3F9F9DB0-EA88-4011-80B7-D53E5F878B39}" type="pres">
      <dgm:prSet presAssocID="{66F5C4E2-8085-4A90-857D-FBF55B3E05BD}" presName="circ2" presStyleLbl="vennNode1" presStyleIdx="1" presStyleCnt="3"/>
      <dgm:spPr/>
      <dgm:t>
        <a:bodyPr/>
        <a:lstStyle/>
        <a:p>
          <a:endParaRPr lang="en-US"/>
        </a:p>
      </dgm:t>
    </dgm:pt>
    <dgm:pt modelId="{175871B6-6399-4C5E-999A-4FDCF4A26E06}" type="pres">
      <dgm:prSet presAssocID="{66F5C4E2-8085-4A90-857D-FBF55B3E05BD}" presName="circ2Tx" presStyleLbl="revTx" presStyleIdx="0" presStyleCnt="0">
        <dgm:presLayoutVars>
          <dgm:chMax val="0"/>
          <dgm:chPref val="0"/>
          <dgm:bulletEnabled val="1"/>
        </dgm:presLayoutVars>
      </dgm:prSet>
      <dgm:spPr/>
      <dgm:t>
        <a:bodyPr/>
        <a:lstStyle/>
        <a:p>
          <a:endParaRPr lang="en-US"/>
        </a:p>
      </dgm:t>
    </dgm:pt>
    <dgm:pt modelId="{F7E80DBE-7A4B-4860-AAA9-2E88A9B2996C}" type="pres">
      <dgm:prSet presAssocID="{DC3CCF03-648C-4C91-A995-880BA9A373BD}" presName="circ3" presStyleLbl="vennNode1" presStyleIdx="2" presStyleCnt="3"/>
      <dgm:spPr/>
      <dgm:t>
        <a:bodyPr/>
        <a:lstStyle/>
        <a:p>
          <a:endParaRPr lang="en-US"/>
        </a:p>
      </dgm:t>
    </dgm:pt>
    <dgm:pt modelId="{333FA828-FF1B-4887-9AA0-186A3C217A1C}" type="pres">
      <dgm:prSet presAssocID="{DC3CCF03-648C-4C91-A995-880BA9A373BD}" presName="circ3Tx" presStyleLbl="revTx" presStyleIdx="0" presStyleCnt="0">
        <dgm:presLayoutVars>
          <dgm:chMax val="0"/>
          <dgm:chPref val="0"/>
          <dgm:bulletEnabled val="1"/>
        </dgm:presLayoutVars>
      </dgm:prSet>
      <dgm:spPr/>
      <dgm:t>
        <a:bodyPr/>
        <a:lstStyle/>
        <a:p>
          <a:endParaRPr lang="en-US"/>
        </a:p>
      </dgm:t>
    </dgm:pt>
  </dgm:ptLst>
  <dgm:cxnLst>
    <dgm:cxn modelId="{B595F89E-933D-448F-AD59-C1A465591D6A}" type="presOf" srcId="{DC3CCF03-648C-4C91-A995-880BA9A373BD}" destId="{F7E80DBE-7A4B-4860-AAA9-2E88A9B2996C}" srcOrd="0" destOrd="0" presId="urn:microsoft.com/office/officeart/2005/8/layout/venn1"/>
    <dgm:cxn modelId="{B1083A54-AB2D-4DF2-80CB-1D071661CC28}" type="presOf" srcId="{66F5C4E2-8085-4A90-857D-FBF55B3E05BD}" destId="{175871B6-6399-4C5E-999A-4FDCF4A26E06}" srcOrd="1" destOrd="0" presId="urn:microsoft.com/office/officeart/2005/8/layout/venn1"/>
    <dgm:cxn modelId="{310CFF27-6194-4D74-876F-5F7FACBA846A}" type="presOf" srcId="{24A1624F-D32D-4B81-84F3-3221377CC4F4}" destId="{68CBCAF3-3315-4481-9E1E-C047F1AEB259}" srcOrd="0" destOrd="0" presId="urn:microsoft.com/office/officeart/2005/8/layout/venn1"/>
    <dgm:cxn modelId="{FFF70CF4-041B-42EC-87E9-92BAD0403C55}" srcId="{E0CCE4B7-A8D1-4742-8C50-07FAD2E65C55}" destId="{24A1624F-D32D-4B81-84F3-3221377CC4F4}" srcOrd="0" destOrd="0" parTransId="{959550AE-AD19-47DE-98E9-8608BA84E4E8}" sibTransId="{667B7231-A64C-41CC-B53D-8D50E72E0D6C}"/>
    <dgm:cxn modelId="{3FE39881-2670-4E54-8A5F-953B5748295B}" type="presOf" srcId="{E0CCE4B7-A8D1-4742-8C50-07FAD2E65C55}" destId="{88DF14FC-7F3E-4CE2-9AF6-D11D433D3FEB}" srcOrd="0" destOrd="0" presId="urn:microsoft.com/office/officeart/2005/8/layout/venn1"/>
    <dgm:cxn modelId="{95893B74-37F9-4421-BAB4-1500AB211491}" type="presOf" srcId="{24A1624F-D32D-4B81-84F3-3221377CC4F4}" destId="{DD4C31AF-54FE-4EEF-94A0-D41CE96585A1}" srcOrd="1" destOrd="0" presId="urn:microsoft.com/office/officeart/2005/8/layout/venn1"/>
    <dgm:cxn modelId="{B3291468-1725-41B8-B7D3-684EBE0896B0}" type="presOf" srcId="{66F5C4E2-8085-4A90-857D-FBF55B3E05BD}" destId="{3F9F9DB0-EA88-4011-80B7-D53E5F878B39}" srcOrd="0" destOrd="0" presId="urn:microsoft.com/office/officeart/2005/8/layout/venn1"/>
    <dgm:cxn modelId="{F036C6DE-0D8D-4A17-802D-7E62CEB1057A}" srcId="{E0CCE4B7-A8D1-4742-8C50-07FAD2E65C55}" destId="{DC3CCF03-648C-4C91-A995-880BA9A373BD}" srcOrd="2" destOrd="0" parTransId="{CE25F3CB-2A2D-4D48-9EC9-2797EE5E46F0}" sibTransId="{3535C8A1-DCF6-4537-89EB-402938D481FD}"/>
    <dgm:cxn modelId="{0746CD63-863F-45FC-B8FD-8720C52F65F4}" srcId="{E0CCE4B7-A8D1-4742-8C50-07FAD2E65C55}" destId="{66F5C4E2-8085-4A90-857D-FBF55B3E05BD}" srcOrd="1" destOrd="0" parTransId="{40A43884-0A8C-4096-8B30-1278BA803C38}" sibTransId="{3C823BAD-9FF1-46EA-B197-6DC6D0F0B68C}"/>
    <dgm:cxn modelId="{DBFC94B6-C535-4A84-B16B-A5DADBFD51B0}" type="presOf" srcId="{DC3CCF03-648C-4C91-A995-880BA9A373BD}" destId="{333FA828-FF1B-4887-9AA0-186A3C217A1C}" srcOrd="1" destOrd="0" presId="urn:microsoft.com/office/officeart/2005/8/layout/venn1"/>
    <dgm:cxn modelId="{0F71FF88-E47B-4EF3-8EFC-04858EA724EA}" type="presParOf" srcId="{88DF14FC-7F3E-4CE2-9AF6-D11D433D3FEB}" destId="{68CBCAF3-3315-4481-9E1E-C047F1AEB259}" srcOrd="0" destOrd="0" presId="urn:microsoft.com/office/officeart/2005/8/layout/venn1"/>
    <dgm:cxn modelId="{AD21F693-47CD-44EB-A83C-4293846D4FC3}" type="presParOf" srcId="{88DF14FC-7F3E-4CE2-9AF6-D11D433D3FEB}" destId="{DD4C31AF-54FE-4EEF-94A0-D41CE96585A1}" srcOrd="1" destOrd="0" presId="urn:microsoft.com/office/officeart/2005/8/layout/venn1"/>
    <dgm:cxn modelId="{07B3502E-6155-4E08-97EF-29FF137E7218}" type="presParOf" srcId="{88DF14FC-7F3E-4CE2-9AF6-D11D433D3FEB}" destId="{3F9F9DB0-EA88-4011-80B7-D53E5F878B39}" srcOrd="2" destOrd="0" presId="urn:microsoft.com/office/officeart/2005/8/layout/venn1"/>
    <dgm:cxn modelId="{269F4BC9-4353-43B6-8F3D-2038710D1EF1}" type="presParOf" srcId="{88DF14FC-7F3E-4CE2-9AF6-D11D433D3FEB}" destId="{175871B6-6399-4C5E-999A-4FDCF4A26E06}" srcOrd="3" destOrd="0" presId="urn:microsoft.com/office/officeart/2005/8/layout/venn1"/>
    <dgm:cxn modelId="{BA29E32D-2506-47C4-9FE6-9A56C547B22F}" type="presParOf" srcId="{88DF14FC-7F3E-4CE2-9AF6-D11D433D3FEB}" destId="{F7E80DBE-7A4B-4860-AAA9-2E88A9B2996C}" srcOrd="4" destOrd="0" presId="urn:microsoft.com/office/officeart/2005/8/layout/venn1"/>
    <dgm:cxn modelId="{8B6B7B53-8EEE-4CFF-85D8-A02A485B8BBF}" type="presParOf" srcId="{88DF14FC-7F3E-4CE2-9AF6-D11D433D3FEB}" destId="{333FA828-FF1B-4887-9AA0-186A3C217A1C}" srcOrd="5" destOrd="0" presId="urn:microsoft.com/office/officeart/2005/8/layout/venn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B7FB24-2F46-4EE4-9CBF-473888677BE2}" type="doc">
      <dgm:prSet loTypeId="urn:microsoft.com/office/officeart/2005/8/layout/matrix1" loCatId="matrix" qsTypeId="urn:microsoft.com/office/officeart/2005/8/quickstyle/simple1#3" qsCatId="simple" csTypeId="urn:microsoft.com/office/officeart/2005/8/colors/accent1_2#3" csCatId="accent1" phldr="1"/>
      <dgm:spPr/>
      <dgm:t>
        <a:bodyPr/>
        <a:lstStyle/>
        <a:p>
          <a:endParaRPr lang="en-US"/>
        </a:p>
      </dgm:t>
    </dgm:pt>
    <dgm:pt modelId="{102D27C7-B20C-40AD-B5A0-13580D1306D3}">
      <dgm:prSet phldrT="[Text]"/>
      <dgm:spPr/>
      <dgm:t>
        <a:bodyPr/>
        <a:lstStyle/>
        <a:p>
          <a:r>
            <a:rPr lang="en-US" dirty="0" smtClean="0"/>
            <a:t>Commercial Qualitative Research</a:t>
          </a:r>
          <a:endParaRPr lang="en-US" dirty="0"/>
        </a:p>
      </dgm:t>
    </dgm:pt>
    <dgm:pt modelId="{19424C4A-19B8-44BB-A3BA-0EFE2B9421B0}" type="parTrans" cxnId="{4EC70F93-43A5-499E-A1AF-FFBA1D2A4069}">
      <dgm:prSet/>
      <dgm:spPr/>
      <dgm:t>
        <a:bodyPr/>
        <a:lstStyle/>
        <a:p>
          <a:endParaRPr lang="en-US"/>
        </a:p>
      </dgm:t>
    </dgm:pt>
    <dgm:pt modelId="{051C52CA-060A-41C6-ADDF-26A07B01C4CA}" type="sibTrans" cxnId="{4EC70F93-43A5-499E-A1AF-FFBA1D2A4069}">
      <dgm:prSet/>
      <dgm:spPr/>
      <dgm:t>
        <a:bodyPr/>
        <a:lstStyle/>
        <a:p>
          <a:endParaRPr lang="en-US"/>
        </a:p>
      </dgm:t>
    </dgm:pt>
    <dgm:pt modelId="{629A370C-2659-4F8C-B476-EDB1CC93C073}">
      <dgm:prSet phldrT="[Text]"/>
      <dgm:spPr/>
      <dgm:t>
        <a:bodyPr/>
        <a:lstStyle/>
        <a:p>
          <a:r>
            <a:rPr lang="en-US" dirty="0" smtClean="0"/>
            <a:t>Market Research</a:t>
          </a:r>
          <a:endParaRPr lang="en-US" dirty="0"/>
        </a:p>
      </dgm:t>
    </dgm:pt>
    <dgm:pt modelId="{92F55A9B-BC23-40EB-9082-3384AA5248ED}" type="parTrans" cxnId="{36A57A2B-0A12-45CB-AFDD-5F04A3A92048}">
      <dgm:prSet/>
      <dgm:spPr/>
      <dgm:t>
        <a:bodyPr/>
        <a:lstStyle/>
        <a:p>
          <a:endParaRPr lang="en-US"/>
        </a:p>
      </dgm:t>
    </dgm:pt>
    <dgm:pt modelId="{00EE795D-3968-44DE-A118-A06D44B075A4}" type="sibTrans" cxnId="{36A57A2B-0A12-45CB-AFDD-5F04A3A92048}">
      <dgm:prSet/>
      <dgm:spPr/>
      <dgm:t>
        <a:bodyPr/>
        <a:lstStyle/>
        <a:p>
          <a:endParaRPr lang="en-US"/>
        </a:p>
      </dgm:t>
    </dgm:pt>
    <dgm:pt modelId="{F7B48C7F-5CDF-4FD5-841A-46E2CA532A76}">
      <dgm:prSet phldrT="[Text]"/>
      <dgm:spPr/>
      <dgm:t>
        <a:bodyPr/>
        <a:lstStyle/>
        <a:p>
          <a:r>
            <a:rPr lang="en-US" dirty="0" smtClean="0"/>
            <a:t>Human-Computer Interaction</a:t>
          </a:r>
          <a:endParaRPr lang="en-US" dirty="0"/>
        </a:p>
      </dgm:t>
    </dgm:pt>
    <dgm:pt modelId="{51A2EC32-2562-4398-BFEA-33282831CEB6}" type="parTrans" cxnId="{E0C6F6FE-2549-4329-B40C-F96EC76DE27D}">
      <dgm:prSet/>
      <dgm:spPr/>
      <dgm:t>
        <a:bodyPr/>
        <a:lstStyle/>
        <a:p>
          <a:endParaRPr lang="en-US"/>
        </a:p>
      </dgm:t>
    </dgm:pt>
    <dgm:pt modelId="{1ECF7280-2983-4A31-874C-FF99F56D453B}" type="sibTrans" cxnId="{E0C6F6FE-2549-4329-B40C-F96EC76DE27D}">
      <dgm:prSet/>
      <dgm:spPr/>
      <dgm:t>
        <a:bodyPr/>
        <a:lstStyle/>
        <a:p>
          <a:endParaRPr lang="en-US"/>
        </a:p>
      </dgm:t>
    </dgm:pt>
    <dgm:pt modelId="{2FFA798E-0F0A-40B3-BEE5-A04C99A9E847}">
      <dgm:prSet phldrT="[Text]"/>
      <dgm:spPr/>
      <dgm:t>
        <a:bodyPr/>
        <a:lstStyle/>
        <a:p>
          <a:r>
            <a:rPr lang="en-US" dirty="0" smtClean="0"/>
            <a:t>Public Policy</a:t>
          </a:r>
          <a:endParaRPr lang="en-US" dirty="0"/>
        </a:p>
      </dgm:t>
    </dgm:pt>
    <dgm:pt modelId="{1BC268EA-24AE-4A52-B637-2219FC481649}" type="parTrans" cxnId="{8458DD35-0B27-41ED-A67C-311E2B656F8E}">
      <dgm:prSet/>
      <dgm:spPr/>
      <dgm:t>
        <a:bodyPr/>
        <a:lstStyle/>
        <a:p>
          <a:endParaRPr lang="en-US"/>
        </a:p>
      </dgm:t>
    </dgm:pt>
    <dgm:pt modelId="{3C71B6BE-650A-40EB-AD02-64A12D8291C2}" type="sibTrans" cxnId="{8458DD35-0B27-41ED-A67C-311E2B656F8E}">
      <dgm:prSet/>
      <dgm:spPr/>
      <dgm:t>
        <a:bodyPr/>
        <a:lstStyle/>
        <a:p>
          <a:endParaRPr lang="en-US"/>
        </a:p>
      </dgm:t>
    </dgm:pt>
    <dgm:pt modelId="{B90660CB-8643-4D4F-B7BC-3C5FE2B02427}">
      <dgm:prSet phldrT="[Text]"/>
      <dgm:spPr/>
      <dgm:t>
        <a:bodyPr/>
        <a:lstStyle/>
        <a:p>
          <a:r>
            <a:rPr lang="en-US" dirty="0" smtClean="0"/>
            <a:t>Design</a:t>
          </a:r>
          <a:endParaRPr lang="en-US" dirty="0"/>
        </a:p>
      </dgm:t>
    </dgm:pt>
    <dgm:pt modelId="{C8129C06-F858-4DD1-BBB6-12E39E83706E}" type="parTrans" cxnId="{EBD686AE-1439-4B04-BB51-8C29EF0D496F}">
      <dgm:prSet/>
      <dgm:spPr/>
      <dgm:t>
        <a:bodyPr/>
        <a:lstStyle/>
        <a:p>
          <a:endParaRPr lang="en-US"/>
        </a:p>
      </dgm:t>
    </dgm:pt>
    <dgm:pt modelId="{1C8D5638-6D4E-469E-BBFC-5D99F6CB2BA1}" type="sibTrans" cxnId="{EBD686AE-1439-4B04-BB51-8C29EF0D496F}">
      <dgm:prSet/>
      <dgm:spPr/>
      <dgm:t>
        <a:bodyPr/>
        <a:lstStyle/>
        <a:p>
          <a:endParaRPr lang="en-US"/>
        </a:p>
      </dgm:t>
    </dgm:pt>
    <dgm:pt modelId="{77D6986B-5BE4-4872-8C2A-951DE8E92609}" type="pres">
      <dgm:prSet presAssocID="{86B7FB24-2F46-4EE4-9CBF-473888677BE2}" presName="diagram" presStyleCnt="0">
        <dgm:presLayoutVars>
          <dgm:chMax val="1"/>
          <dgm:dir/>
          <dgm:animLvl val="ctr"/>
          <dgm:resizeHandles val="exact"/>
        </dgm:presLayoutVars>
      </dgm:prSet>
      <dgm:spPr/>
      <dgm:t>
        <a:bodyPr/>
        <a:lstStyle/>
        <a:p>
          <a:endParaRPr lang="en-US"/>
        </a:p>
      </dgm:t>
    </dgm:pt>
    <dgm:pt modelId="{B85986CC-2E8B-4328-90EA-6C6DEBC7AFBF}" type="pres">
      <dgm:prSet presAssocID="{86B7FB24-2F46-4EE4-9CBF-473888677BE2}" presName="matrix" presStyleCnt="0"/>
      <dgm:spPr/>
    </dgm:pt>
    <dgm:pt modelId="{BBFAAFD0-CAA7-4EBA-8051-CD339BCDCEFB}" type="pres">
      <dgm:prSet presAssocID="{86B7FB24-2F46-4EE4-9CBF-473888677BE2}" presName="tile1" presStyleLbl="node1" presStyleIdx="0" presStyleCnt="4"/>
      <dgm:spPr/>
      <dgm:t>
        <a:bodyPr/>
        <a:lstStyle/>
        <a:p>
          <a:endParaRPr lang="en-US"/>
        </a:p>
      </dgm:t>
    </dgm:pt>
    <dgm:pt modelId="{83E835F9-8F17-49F7-B2ED-AF10E06E86EB}" type="pres">
      <dgm:prSet presAssocID="{86B7FB24-2F46-4EE4-9CBF-473888677BE2}" presName="tile1text" presStyleLbl="node1" presStyleIdx="0" presStyleCnt="4">
        <dgm:presLayoutVars>
          <dgm:chMax val="0"/>
          <dgm:chPref val="0"/>
          <dgm:bulletEnabled val="1"/>
        </dgm:presLayoutVars>
      </dgm:prSet>
      <dgm:spPr/>
      <dgm:t>
        <a:bodyPr/>
        <a:lstStyle/>
        <a:p>
          <a:endParaRPr lang="en-US"/>
        </a:p>
      </dgm:t>
    </dgm:pt>
    <dgm:pt modelId="{0BF7928B-1C07-4F00-8A9A-C6C57DDF830F}" type="pres">
      <dgm:prSet presAssocID="{86B7FB24-2F46-4EE4-9CBF-473888677BE2}" presName="tile2" presStyleLbl="node1" presStyleIdx="1" presStyleCnt="4"/>
      <dgm:spPr/>
      <dgm:t>
        <a:bodyPr/>
        <a:lstStyle/>
        <a:p>
          <a:endParaRPr lang="en-US"/>
        </a:p>
      </dgm:t>
    </dgm:pt>
    <dgm:pt modelId="{DF161E6D-5927-4CBB-B1E3-299D9A5AFA9A}" type="pres">
      <dgm:prSet presAssocID="{86B7FB24-2F46-4EE4-9CBF-473888677BE2}" presName="tile2text" presStyleLbl="node1" presStyleIdx="1" presStyleCnt="4">
        <dgm:presLayoutVars>
          <dgm:chMax val="0"/>
          <dgm:chPref val="0"/>
          <dgm:bulletEnabled val="1"/>
        </dgm:presLayoutVars>
      </dgm:prSet>
      <dgm:spPr/>
      <dgm:t>
        <a:bodyPr/>
        <a:lstStyle/>
        <a:p>
          <a:endParaRPr lang="en-US"/>
        </a:p>
      </dgm:t>
    </dgm:pt>
    <dgm:pt modelId="{CB1C2FD0-7EB4-4A11-A8FD-C3F73BA4C296}" type="pres">
      <dgm:prSet presAssocID="{86B7FB24-2F46-4EE4-9CBF-473888677BE2}" presName="tile3" presStyleLbl="node1" presStyleIdx="2" presStyleCnt="4"/>
      <dgm:spPr/>
      <dgm:t>
        <a:bodyPr/>
        <a:lstStyle/>
        <a:p>
          <a:endParaRPr lang="en-US"/>
        </a:p>
      </dgm:t>
    </dgm:pt>
    <dgm:pt modelId="{82331D6B-2CD8-4C70-A013-B301FB55C573}" type="pres">
      <dgm:prSet presAssocID="{86B7FB24-2F46-4EE4-9CBF-473888677BE2}" presName="tile3text" presStyleLbl="node1" presStyleIdx="2" presStyleCnt="4">
        <dgm:presLayoutVars>
          <dgm:chMax val="0"/>
          <dgm:chPref val="0"/>
          <dgm:bulletEnabled val="1"/>
        </dgm:presLayoutVars>
      </dgm:prSet>
      <dgm:spPr/>
      <dgm:t>
        <a:bodyPr/>
        <a:lstStyle/>
        <a:p>
          <a:endParaRPr lang="en-US"/>
        </a:p>
      </dgm:t>
    </dgm:pt>
    <dgm:pt modelId="{D668BB0F-3533-4E5D-940E-B4CA30710D28}" type="pres">
      <dgm:prSet presAssocID="{86B7FB24-2F46-4EE4-9CBF-473888677BE2}" presName="tile4" presStyleLbl="node1" presStyleIdx="3" presStyleCnt="4"/>
      <dgm:spPr/>
      <dgm:t>
        <a:bodyPr/>
        <a:lstStyle/>
        <a:p>
          <a:endParaRPr lang="en-US"/>
        </a:p>
      </dgm:t>
    </dgm:pt>
    <dgm:pt modelId="{FB7B4465-350D-47A2-AA0E-8DEBE23F10D9}" type="pres">
      <dgm:prSet presAssocID="{86B7FB24-2F46-4EE4-9CBF-473888677BE2}" presName="tile4text" presStyleLbl="node1" presStyleIdx="3" presStyleCnt="4">
        <dgm:presLayoutVars>
          <dgm:chMax val="0"/>
          <dgm:chPref val="0"/>
          <dgm:bulletEnabled val="1"/>
        </dgm:presLayoutVars>
      </dgm:prSet>
      <dgm:spPr/>
      <dgm:t>
        <a:bodyPr/>
        <a:lstStyle/>
        <a:p>
          <a:endParaRPr lang="en-US"/>
        </a:p>
      </dgm:t>
    </dgm:pt>
    <dgm:pt modelId="{FB078A53-3F3E-4058-A343-1D111F5EFF2A}" type="pres">
      <dgm:prSet presAssocID="{86B7FB24-2F46-4EE4-9CBF-473888677BE2}" presName="centerTile" presStyleLbl="fgShp" presStyleIdx="0" presStyleCnt="1">
        <dgm:presLayoutVars>
          <dgm:chMax val="0"/>
          <dgm:chPref val="0"/>
        </dgm:presLayoutVars>
      </dgm:prSet>
      <dgm:spPr/>
      <dgm:t>
        <a:bodyPr/>
        <a:lstStyle/>
        <a:p>
          <a:endParaRPr lang="en-US"/>
        </a:p>
      </dgm:t>
    </dgm:pt>
  </dgm:ptLst>
  <dgm:cxnLst>
    <dgm:cxn modelId="{E9D377B7-A0BA-4B6F-B107-58E6BE7F7CE8}" type="presOf" srcId="{F7B48C7F-5CDF-4FD5-841A-46E2CA532A76}" destId="{DF161E6D-5927-4CBB-B1E3-299D9A5AFA9A}" srcOrd="1" destOrd="0" presId="urn:microsoft.com/office/officeart/2005/8/layout/matrix1"/>
    <dgm:cxn modelId="{4EC70F93-43A5-499E-A1AF-FFBA1D2A4069}" srcId="{86B7FB24-2F46-4EE4-9CBF-473888677BE2}" destId="{102D27C7-B20C-40AD-B5A0-13580D1306D3}" srcOrd="0" destOrd="0" parTransId="{19424C4A-19B8-44BB-A3BA-0EFE2B9421B0}" sibTransId="{051C52CA-060A-41C6-ADDF-26A07B01C4CA}"/>
    <dgm:cxn modelId="{B593A149-0328-4030-BAA7-767B7AF414B2}" type="presOf" srcId="{B90660CB-8643-4D4F-B7BC-3C5FE2B02427}" destId="{FB7B4465-350D-47A2-AA0E-8DEBE23F10D9}" srcOrd="1" destOrd="0" presId="urn:microsoft.com/office/officeart/2005/8/layout/matrix1"/>
    <dgm:cxn modelId="{2EE92EEF-585B-43C8-9498-AC285273DED1}" type="presOf" srcId="{F7B48C7F-5CDF-4FD5-841A-46E2CA532A76}" destId="{0BF7928B-1C07-4F00-8A9A-C6C57DDF830F}" srcOrd="0" destOrd="0" presId="urn:microsoft.com/office/officeart/2005/8/layout/matrix1"/>
    <dgm:cxn modelId="{E309F7BA-5CF0-4D14-8936-0F08E38D1E33}" type="presOf" srcId="{86B7FB24-2F46-4EE4-9CBF-473888677BE2}" destId="{77D6986B-5BE4-4872-8C2A-951DE8E92609}" srcOrd="0" destOrd="0" presId="urn:microsoft.com/office/officeart/2005/8/layout/matrix1"/>
    <dgm:cxn modelId="{36A57A2B-0A12-45CB-AFDD-5F04A3A92048}" srcId="{102D27C7-B20C-40AD-B5A0-13580D1306D3}" destId="{629A370C-2659-4F8C-B476-EDB1CC93C073}" srcOrd="0" destOrd="0" parTransId="{92F55A9B-BC23-40EB-9082-3384AA5248ED}" sibTransId="{00EE795D-3968-44DE-A118-A06D44B075A4}"/>
    <dgm:cxn modelId="{8458DD35-0B27-41ED-A67C-311E2B656F8E}" srcId="{102D27C7-B20C-40AD-B5A0-13580D1306D3}" destId="{2FFA798E-0F0A-40B3-BEE5-A04C99A9E847}" srcOrd="2" destOrd="0" parTransId="{1BC268EA-24AE-4A52-B637-2219FC481649}" sibTransId="{3C71B6BE-650A-40EB-AD02-64A12D8291C2}"/>
    <dgm:cxn modelId="{9F65300E-7AF8-41C8-8AB4-AB8317A204F5}" type="presOf" srcId="{102D27C7-B20C-40AD-B5A0-13580D1306D3}" destId="{FB078A53-3F3E-4058-A343-1D111F5EFF2A}" srcOrd="0" destOrd="0" presId="urn:microsoft.com/office/officeart/2005/8/layout/matrix1"/>
    <dgm:cxn modelId="{48B52B8C-800B-4F94-8241-E830B374C2DD}" type="presOf" srcId="{2FFA798E-0F0A-40B3-BEE5-A04C99A9E847}" destId="{CB1C2FD0-7EB4-4A11-A8FD-C3F73BA4C296}" srcOrd="0" destOrd="0" presId="urn:microsoft.com/office/officeart/2005/8/layout/matrix1"/>
    <dgm:cxn modelId="{E0C6F6FE-2549-4329-B40C-F96EC76DE27D}" srcId="{102D27C7-B20C-40AD-B5A0-13580D1306D3}" destId="{F7B48C7F-5CDF-4FD5-841A-46E2CA532A76}" srcOrd="1" destOrd="0" parTransId="{51A2EC32-2562-4398-BFEA-33282831CEB6}" sibTransId="{1ECF7280-2983-4A31-874C-FF99F56D453B}"/>
    <dgm:cxn modelId="{EBD686AE-1439-4B04-BB51-8C29EF0D496F}" srcId="{102D27C7-B20C-40AD-B5A0-13580D1306D3}" destId="{B90660CB-8643-4D4F-B7BC-3C5FE2B02427}" srcOrd="3" destOrd="0" parTransId="{C8129C06-F858-4DD1-BBB6-12E39E83706E}" sibTransId="{1C8D5638-6D4E-469E-BBFC-5D99F6CB2BA1}"/>
    <dgm:cxn modelId="{42F16ADE-FDA5-465B-88DB-A19DEF1F230B}" type="presOf" srcId="{2FFA798E-0F0A-40B3-BEE5-A04C99A9E847}" destId="{82331D6B-2CD8-4C70-A013-B301FB55C573}" srcOrd="1" destOrd="0" presId="urn:microsoft.com/office/officeart/2005/8/layout/matrix1"/>
    <dgm:cxn modelId="{E2DCB245-9503-457A-93E0-7A1C2928F0D6}" type="presOf" srcId="{B90660CB-8643-4D4F-B7BC-3C5FE2B02427}" destId="{D668BB0F-3533-4E5D-940E-B4CA30710D28}" srcOrd="0" destOrd="0" presId="urn:microsoft.com/office/officeart/2005/8/layout/matrix1"/>
    <dgm:cxn modelId="{FFE2E134-1F30-46C1-92E8-784D0413D179}" type="presOf" srcId="{629A370C-2659-4F8C-B476-EDB1CC93C073}" destId="{83E835F9-8F17-49F7-B2ED-AF10E06E86EB}" srcOrd="1" destOrd="0" presId="urn:microsoft.com/office/officeart/2005/8/layout/matrix1"/>
    <dgm:cxn modelId="{B42FA47D-6501-492E-AD42-8EB5FC8ACA4F}" type="presOf" srcId="{629A370C-2659-4F8C-B476-EDB1CC93C073}" destId="{BBFAAFD0-CAA7-4EBA-8051-CD339BCDCEFB}" srcOrd="0" destOrd="0" presId="urn:microsoft.com/office/officeart/2005/8/layout/matrix1"/>
    <dgm:cxn modelId="{C98F7C0E-652A-4DB4-A2BA-82F2E00DE723}" type="presParOf" srcId="{77D6986B-5BE4-4872-8C2A-951DE8E92609}" destId="{B85986CC-2E8B-4328-90EA-6C6DEBC7AFBF}" srcOrd="0" destOrd="0" presId="urn:microsoft.com/office/officeart/2005/8/layout/matrix1"/>
    <dgm:cxn modelId="{BA921392-BCF6-4903-B896-3D53564C7469}" type="presParOf" srcId="{B85986CC-2E8B-4328-90EA-6C6DEBC7AFBF}" destId="{BBFAAFD0-CAA7-4EBA-8051-CD339BCDCEFB}" srcOrd="0" destOrd="0" presId="urn:microsoft.com/office/officeart/2005/8/layout/matrix1"/>
    <dgm:cxn modelId="{7E81356D-399D-478E-ABEB-2D151DC780E8}" type="presParOf" srcId="{B85986CC-2E8B-4328-90EA-6C6DEBC7AFBF}" destId="{83E835F9-8F17-49F7-B2ED-AF10E06E86EB}" srcOrd="1" destOrd="0" presId="urn:microsoft.com/office/officeart/2005/8/layout/matrix1"/>
    <dgm:cxn modelId="{416E09B0-31A0-468B-B89D-4BC9510959BF}" type="presParOf" srcId="{B85986CC-2E8B-4328-90EA-6C6DEBC7AFBF}" destId="{0BF7928B-1C07-4F00-8A9A-C6C57DDF830F}" srcOrd="2" destOrd="0" presId="urn:microsoft.com/office/officeart/2005/8/layout/matrix1"/>
    <dgm:cxn modelId="{F91B33D4-755B-48FC-B0EF-A7555AFB3B12}" type="presParOf" srcId="{B85986CC-2E8B-4328-90EA-6C6DEBC7AFBF}" destId="{DF161E6D-5927-4CBB-B1E3-299D9A5AFA9A}" srcOrd="3" destOrd="0" presId="urn:microsoft.com/office/officeart/2005/8/layout/matrix1"/>
    <dgm:cxn modelId="{221AC64E-60C1-4343-91DC-D4813738B0EE}" type="presParOf" srcId="{B85986CC-2E8B-4328-90EA-6C6DEBC7AFBF}" destId="{CB1C2FD0-7EB4-4A11-A8FD-C3F73BA4C296}" srcOrd="4" destOrd="0" presId="urn:microsoft.com/office/officeart/2005/8/layout/matrix1"/>
    <dgm:cxn modelId="{58191C2E-E8DC-4629-B833-7E475703C83A}" type="presParOf" srcId="{B85986CC-2E8B-4328-90EA-6C6DEBC7AFBF}" destId="{82331D6B-2CD8-4C70-A013-B301FB55C573}" srcOrd="5" destOrd="0" presId="urn:microsoft.com/office/officeart/2005/8/layout/matrix1"/>
    <dgm:cxn modelId="{0C54B412-2984-44B2-A831-10916B44B419}" type="presParOf" srcId="{B85986CC-2E8B-4328-90EA-6C6DEBC7AFBF}" destId="{D668BB0F-3533-4E5D-940E-B4CA30710D28}" srcOrd="6" destOrd="0" presId="urn:microsoft.com/office/officeart/2005/8/layout/matrix1"/>
    <dgm:cxn modelId="{66627847-A743-4134-94CE-60FB6A0E9317}" type="presParOf" srcId="{B85986CC-2E8B-4328-90EA-6C6DEBC7AFBF}" destId="{FB7B4465-350D-47A2-AA0E-8DEBE23F10D9}" srcOrd="7" destOrd="0" presId="urn:microsoft.com/office/officeart/2005/8/layout/matrix1"/>
    <dgm:cxn modelId="{CC3D3A9B-3113-45D4-9EF2-4C1D11E65517}" type="presParOf" srcId="{77D6986B-5BE4-4872-8C2A-951DE8E92609}" destId="{FB078A53-3F3E-4058-A343-1D111F5EFF2A}" srcOrd="1" destOrd="0" presId="urn:microsoft.com/office/officeart/2005/8/layout/matrix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EBB545-C4B8-488E-B3ED-3E8661F145E3}" type="doc">
      <dgm:prSet loTypeId="urn:microsoft.com/office/officeart/2005/8/layout/pyramid1" loCatId="pyramid" qsTypeId="urn:microsoft.com/office/officeart/2005/8/quickstyle/simple1#4" qsCatId="simple" csTypeId="urn:microsoft.com/office/officeart/2005/8/colors/accent1_2#4" csCatId="accent1" phldr="1"/>
      <dgm:spPr/>
    </dgm:pt>
    <dgm:pt modelId="{A2AF5BFE-252A-4E4B-8841-2F617BD48253}">
      <dgm:prSet phldrT="[Text]"/>
      <dgm:spPr/>
      <dgm:t>
        <a:bodyPr/>
        <a:lstStyle/>
        <a:p>
          <a:r>
            <a:rPr lang="en-US" dirty="0" smtClean="0"/>
            <a:t>Purpose</a:t>
          </a:r>
          <a:endParaRPr lang="en-US" dirty="0"/>
        </a:p>
      </dgm:t>
    </dgm:pt>
    <dgm:pt modelId="{94DFB222-EFC6-4E8B-946E-602A103A8499}" type="parTrans" cxnId="{50188D38-E1EB-49AA-85FC-10E0460E28BF}">
      <dgm:prSet/>
      <dgm:spPr/>
    </dgm:pt>
    <dgm:pt modelId="{69F77D68-3FEE-478C-AA75-8E91C2E6C2E1}" type="sibTrans" cxnId="{50188D38-E1EB-49AA-85FC-10E0460E28BF}">
      <dgm:prSet/>
      <dgm:spPr/>
    </dgm:pt>
    <dgm:pt modelId="{CB882C90-DB6C-4455-9569-6ABF31EF6CB1}">
      <dgm:prSet phldrT="[Text]"/>
      <dgm:spPr/>
      <dgm:t>
        <a:bodyPr/>
        <a:lstStyle/>
        <a:p>
          <a:r>
            <a:rPr lang="en-US" dirty="0" smtClean="0"/>
            <a:t>Quality</a:t>
          </a:r>
          <a:endParaRPr lang="en-US" dirty="0"/>
        </a:p>
      </dgm:t>
    </dgm:pt>
    <dgm:pt modelId="{9FCE779F-FA16-4648-BB7D-30A55C709E26}" type="parTrans" cxnId="{0AF35C7F-7545-4489-8AC8-F91E92BB9153}">
      <dgm:prSet/>
      <dgm:spPr/>
    </dgm:pt>
    <dgm:pt modelId="{72328069-6C49-4F58-BA5B-8D8EDCB384BF}" type="sibTrans" cxnId="{0AF35C7F-7545-4489-8AC8-F91E92BB9153}">
      <dgm:prSet/>
      <dgm:spPr/>
    </dgm:pt>
    <dgm:pt modelId="{7C377BB4-A2C5-4CD1-BBC2-3D64A8F90A45}">
      <dgm:prSet phldrT="[Text]"/>
      <dgm:spPr/>
      <dgm:t>
        <a:bodyPr/>
        <a:lstStyle/>
        <a:p>
          <a:r>
            <a:rPr lang="en-US" dirty="0" smtClean="0"/>
            <a:t>Rigor / Creativity</a:t>
          </a:r>
          <a:endParaRPr lang="en-US" dirty="0"/>
        </a:p>
      </dgm:t>
    </dgm:pt>
    <dgm:pt modelId="{CB601C8D-CC55-4959-A213-CE2A0E95E0D4}" type="parTrans" cxnId="{CAD7398A-CB67-4494-B302-A7198DC0CB33}">
      <dgm:prSet/>
      <dgm:spPr/>
    </dgm:pt>
    <dgm:pt modelId="{463D8836-7B7E-4519-9673-147E16E4E8C7}" type="sibTrans" cxnId="{CAD7398A-CB67-4494-B302-A7198DC0CB33}">
      <dgm:prSet/>
      <dgm:spPr/>
    </dgm:pt>
    <dgm:pt modelId="{F00AF540-AC40-4098-A0D9-DA508F90F71D}" type="pres">
      <dgm:prSet presAssocID="{4AEBB545-C4B8-488E-B3ED-3E8661F145E3}" presName="Name0" presStyleCnt="0">
        <dgm:presLayoutVars>
          <dgm:dir/>
          <dgm:animLvl val="lvl"/>
          <dgm:resizeHandles val="exact"/>
        </dgm:presLayoutVars>
      </dgm:prSet>
      <dgm:spPr/>
    </dgm:pt>
    <dgm:pt modelId="{2527347F-C644-4463-8A0A-767314DEFD33}" type="pres">
      <dgm:prSet presAssocID="{A2AF5BFE-252A-4E4B-8841-2F617BD48253}" presName="Name8" presStyleCnt="0"/>
      <dgm:spPr/>
    </dgm:pt>
    <dgm:pt modelId="{21790B96-A11C-4195-9A09-D742F38F3D7C}" type="pres">
      <dgm:prSet presAssocID="{A2AF5BFE-252A-4E4B-8841-2F617BD48253}" presName="level" presStyleLbl="node1" presStyleIdx="0" presStyleCnt="3">
        <dgm:presLayoutVars>
          <dgm:chMax val="1"/>
          <dgm:bulletEnabled val="1"/>
        </dgm:presLayoutVars>
      </dgm:prSet>
      <dgm:spPr/>
      <dgm:t>
        <a:bodyPr/>
        <a:lstStyle/>
        <a:p>
          <a:endParaRPr lang="en-US"/>
        </a:p>
      </dgm:t>
    </dgm:pt>
    <dgm:pt modelId="{89CB1223-E193-4C0F-942E-5468F1A38ABC}" type="pres">
      <dgm:prSet presAssocID="{A2AF5BFE-252A-4E4B-8841-2F617BD48253}" presName="levelTx" presStyleLbl="revTx" presStyleIdx="0" presStyleCnt="0">
        <dgm:presLayoutVars>
          <dgm:chMax val="1"/>
          <dgm:bulletEnabled val="1"/>
        </dgm:presLayoutVars>
      </dgm:prSet>
      <dgm:spPr/>
      <dgm:t>
        <a:bodyPr/>
        <a:lstStyle/>
        <a:p>
          <a:endParaRPr lang="en-US"/>
        </a:p>
      </dgm:t>
    </dgm:pt>
    <dgm:pt modelId="{E1204934-CFD7-4C63-8AA7-E0CB6F924CDB}" type="pres">
      <dgm:prSet presAssocID="{CB882C90-DB6C-4455-9569-6ABF31EF6CB1}" presName="Name8" presStyleCnt="0"/>
      <dgm:spPr/>
    </dgm:pt>
    <dgm:pt modelId="{F45A6F50-5C9F-4109-8219-34B20AEF37A6}" type="pres">
      <dgm:prSet presAssocID="{CB882C90-DB6C-4455-9569-6ABF31EF6CB1}" presName="level" presStyleLbl="node1" presStyleIdx="1" presStyleCnt="3">
        <dgm:presLayoutVars>
          <dgm:chMax val="1"/>
          <dgm:bulletEnabled val="1"/>
        </dgm:presLayoutVars>
      </dgm:prSet>
      <dgm:spPr/>
      <dgm:t>
        <a:bodyPr/>
        <a:lstStyle/>
        <a:p>
          <a:endParaRPr lang="en-US"/>
        </a:p>
      </dgm:t>
    </dgm:pt>
    <dgm:pt modelId="{90C7E265-F82B-46C8-980A-AAAC7B81A2BE}" type="pres">
      <dgm:prSet presAssocID="{CB882C90-DB6C-4455-9569-6ABF31EF6CB1}" presName="levelTx" presStyleLbl="revTx" presStyleIdx="0" presStyleCnt="0">
        <dgm:presLayoutVars>
          <dgm:chMax val="1"/>
          <dgm:bulletEnabled val="1"/>
        </dgm:presLayoutVars>
      </dgm:prSet>
      <dgm:spPr/>
      <dgm:t>
        <a:bodyPr/>
        <a:lstStyle/>
        <a:p>
          <a:endParaRPr lang="en-US"/>
        </a:p>
      </dgm:t>
    </dgm:pt>
    <dgm:pt modelId="{CCA66FF3-E692-463F-8624-6728C36D876A}" type="pres">
      <dgm:prSet presAssocID="{7C377BB4-A2C5-4CD1-BBC2-3D64A8F90A45}" presName="Name8" presStyleCnt="0"/>
      <dgm:spPr/>
    </dgm:pt>
    <dgm:pt modelId="{7F87DDC4-6315-4D04-AAB1-9CCCA338AA12}" type="pres">
      <dgm:prSet presAssocID="{7C377BB4-A2C5-4CD1-BBC2-3D64A8F90A45}" presName="level" presStyleLbl="node1" presStyleIdx="2" presStyleCnt="3">
        <dgm:presLayoutVars>
          <dgm:chMax val="1"/>
          <dgm:bulletEnabled val="1"/>
        </dgm:presLayoutVars>
      </dgm:prSet>
      <dgm:spPr/>
      <dgm:t>
        <a:bodyPr/>
        <a:lstStyle/>
        <a:p>
          <a:endParaRPr lang="en-US"/>
        </a:p>
      </dgm:t>
    </dgm:pt>
    <dgm:pt modelId="{019E5BC9-4E44-453D-AE15-697B625D6037}" type="pres">
      <dgm:prSet presAssocID="{7C377BB4-A2C5-4CD1-BBC2-3D64A8F90A45}" presName="levelTx" presStyleLbl="revTx" presStyleIdx="0" presStyleCnt="0">
        <dgm:presLayoutVars>
          <dgm:chMax val="1"/>
          <dgm:bulletEnabled val="1"/>
        </dgm:presLayoutVars>
      </dgm:prSet>
      <dgm:spPr/>
      <dgm:t>
        <a:bodyPr/>
        <a:lstStyle/>
        <a:p>
          <a:endParaRPr lang="en-US"/>
        </a:p>
      </dgm:t>
    </dgm:pt>
  </dgm:ptLst>
  <dgm:cxnLst>
    <dgm:cxn modelId="{7F2EFAC1-2BE3-41D7-AF21-9042D7D865D0}" type="presOf" srcId="{CB882C90-DB6C-4455-9569-6ABF31EF6CB1}" destId="{90C7E265-F82B-46C8-980A-AAAC7B81A2BE}" srcOrd="1" destOrd="0" presId="urn:microsoft.com/office/officeart/2005/8/layout/pyramid1"/>
    <dgm:cxn modelId="{50188D38-E1EB-49AA-85FC-10E0460E28BF}" srcId="{4AEBB545-C4B8-488E-B3ED-3E8661F145E3}" destId="{A2AF5BFE-252A-4E4B-8841-2F617BD48253}" srcOrd="0" destOrd="0" parTransId="{94DFB222-EFC6-4E8B-946E-602A103A8499}" sibTransId="{69F77D68-3FEE-478C-AA75-8E91C2E6C2E1}"/>
    <dgm:cxn modelId="{7089E0CF-F471-4D61-82B9-49A9941EC5B4}" type="presOf" srcId="{7C377BB4-A2C5-4CD1-BBC2-3D64A8F90A45}" destId="{7F87DDC4-6315-4D04-AAB1-9CCCA338AA12}" srcOrd="0" destOrd="0" presId="urn:microsoft.com/office/officeart/2005/8/layout/pyramid1"/>
    <dgm:cxn modelId="{0AF35C7F-7545-4489-8AC8-F91E92BB9153}" srcId="{4AEBB545-C4B8-488E-B3ED-3E8661F145E3}" destId="{CB882C90-DB6C-4455-9569-6ABF31EF6CB1}" srcOrd="1" destOrd="0" parTransId="{9FCE779F-FA16-4648-BB7D-30A55C709E26}" sibTransId="{72328069-6C49-4F58-BA5B-8D8EDCB384BF}"/>
    <dgm:cxn modelId="{945EC20D-2172-45BC-A693-9EEDC5007314}" type="presOf" srcId="{CB882C90-DB6C-4455-9569-6ABF31EF6CB1}" destId="{F45A6F50-5C9F-4109-8219-34B20AEF37A6}" srcOrd="0" destOrd="0" presId="urn:microsoft.com/office/officeart/2005/8/layout/pyramid1"/>
    <dgm:cxn modelId="{95815D44-B19B-4242-867D-A52759AF459C}" type="presOf" srcId="{7C377BB4-A2C5-4CD1-BBC2-3D64A8F90A45}" destId="{019E5BC9-4E44-453D-AE15-697B625D6037}" srcOrd="1" destOrd="0" presId="urn:microsoft.com/office/officeart/2005/8/layout/pyramid1"/>
    <dgm:cxn modelId="{C40D3CC8-B424-46B2-9E17-2DD4F6A774D6}" type="presOf" srcId="{A2AF5BFE-252A-4E4B-8841-2F617BD48253}" destId="{21790B96-A11C-4195-9A09-D742F38F3D7C}" srcOrd="0" destOrd="0" presId="urn:microsoft.com/office/officeart/2005/8/layout/pyramid1"/>
    <dgm:cxn modelId="{CAD7398A-CB67-4494-B302-A7198DC0CB33}" srcId="{4AEBB545-C4B8-488E-B3ED-3E8661F145E3}" destId="{7C377BB4-A2C5-4CD1-BBC2-3D64A8F90A45}" srcOrd="2" destOrd="0" parTransId="{CB601C8D-CC55-4959-A213-CE2A0E95E0D4}" sibTransId="{463D8836-7B7E-4519-9673-147E16E4E8C7}"/>
    <dgm:cxn modelId="{AFE55B9E-6D88-4FB3-8DDD-04D2E479D42F}" type="presOf" srcId="{A2AF5BFE-252A-4E4B-8841-2F617BD48253}" destId="{89CB1223-E193-4C0F-942E-5468F1A38ABC}" srcOrd="1" destOrd="0" presId="urn:microsoft.com/office/officeart/2005/8/layout/pyramid1"/>
    <dgm:cxn modelId="{E3461EFD-02B7-4247-A654-53DBE8CE944B}" type="presOf" srcId="{4AEBB545-C4B8-488E-B3ED-3E8661F145E3}" destId="{F00AF540-AC40-4098-A0D9-DA508F90F71D}" srcOrd="0" destOrd="0" presId="urn:microsoft.com/office/officeart/2005/8/layout/pyramid1"/>
    <dgm:cxn modelId="{C19F06E1-961F-42F8-8CA3-C98C9D4CD12A}" type="presParOf" srcId="{F00AF540-AC40-4098-A0D9-DA508F90F71D}" destId="{2527347F-C644-4463-8A0A-767314DEFD33}" srcOrd="0" destOrd="0" presId="urn:microsoft.com/office/officeart/2005/8/layout/pyramid1"/>
    <dgm:cxn modelId="{A3CF42FC-F25B-44D7-8183-C6E63C4B997E}" type="presParOf" srcId="{2527347F-C644-4463-8A0A-767314DEFD33}" destId="{21790B96-A11C-4195-9A09-D742F38F3D7C}" srcOrd="0" destOrd="0" presId="urn:microsoft.com/office/officeart/2005/8/layout/pyramid1"/>
    <dgm:cxn modelId="{60CADB15-3ECE-4C7A-A5A2-90AA72916AA5}" type="presParOf" srcId="{2527347F-C644-4463-8A0A-767314DEFD33}" destId="{89CB1223-E193-4C0F-942E-5468F1A38ABC}" srcOrd="1" destOrd="0" presId="urn:microsoft.com/office/officeart/2005/8/layout/pyramid1"/>
    <dgm:cxn modelId="{F5E702DA-95F1-4812-9213-AF77F8C8989A}" type="presParOf" srcId="{F00AF540-AC40-4098-A0D9-DA508F90F71D}" destId="{E1204934-CFD7-4C63-8AA7-E0CB6F924CDB}" srcOrd="1" destOrd="0" presId="urn:microsoft.com/office/officeart/2005/8/layout/pyramid1"/>
    <dgm:cxn modelId="{C3E926B0-C8B2-4FA0-95AB-91833915A9C6}" type="presParOf" srcId="{E1204934-CFD7-4C63-8AA7-E0CB6F924CDB}" destId="{F45A6F50-5C9F-4109-8219-34B20AEF37A6}" srcOrd="0" destOrd="0" presId="urn:microsoft.com/office/officeart/2005/8/layout/pyramid1"/>
    <dgm:cxn modelId="{6EDC845D-DCC6-41E5-A2A2-E52E8B8CFE98}" type="presParOf" srcId="{E1204934-CFD7-4C63-8AA7-E0CB6F924CDB}" destId="{90C7E265-F82B-46C8-980A-AAAC7B81A2BE}" srcOrd="1" destOrd="0" presId="urn:microsoft.com/office/officeart/2005/8/layout/pyramid1"/>
    <dgm:cxn modelId="{A7DE421C-723F-405B-80D1-5986FAEECB5D}" type="presParOf" srcId="{F00AF540-AC40-4098-A0D9-DA508F90F71D}" destId="{CCA66FF3-E692-463F-8624-6728C36D876A}" srcOrd="2" destOrd="0" presId="urn:microsoft.com/office/officeart/2005/8/layout/pyramid1"/>
    <dgm:cxn modelId="{273E77DB-7B87-4D97-8666-374DEF4C378D}" type="presParOf" srcId="{CCA66FF3-E692-463F-8624-6728C36D876A}" destId="{7F87DDC4-6315-4D04-AAB1-9CCCA338AA12}" srcOrd="0" destOrd="0" presId="urn:microsoft.com/office/officeart/2005/8/layout/pyramid1"/>
    <dgm:cxn modelId="{9EC5E9D9-4C9C-4732-A365-31B2CB8DE89E}" type="presParOf" srcId="{CCA66FF3-E692-463F-8624-6728C36D876A}" destId="{019E5BC9-4E44-453D-AE15-697B625D6037}" srcOrd="1" destOrd="0" presId="urn:microsoft.com/office/officeart/2005/8/layout/pyramid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858B25-9528-4E38-88E5-5035F14DBD1A}" type="doc">
      <dgm:prSet loTypeId="urn:microsoft.com/office/officeart/2005/8/layout/arrow3" loCatId="relationship" qsTypeId="urn:microsoft.com/office/officeart/2005/8/quickstyle/simple1#5" qsCatId="simple" csTypeId="urn:microsoft.com/office/officeart/2005/8/colors/accent1_2#5" csCatId="accent1" phldr="1"/>
      <dgm:spPr/>
      <dgm:t>
        <a:bodyPr/>
        <a:lstStyle/>
        <a:p>
          <a:endParaRPr lang="en-US"/>
        </a:p>
      </dgm:t>
    </dgm:pt>
    <dgm:pt modelId="{B5FE4C02-C501-4565-B7FF-B152A39BF588}">
      <dgm:prSet phldrT="[Text]"/>
      <dgm:spPr/>
      <dgm:t>
        <a:bodyPr/>
        <a:lstStyle/>
        <a:p>
          <a:r>
            <a:rPr lang="en-US" dirty="0" smtClean="0"/>
            <a:t>Rigorous Method</a:t>
          </a:r>
          <a:endParaRPr lang="en-US" dirty="0"/>
        </a:p>
      </dgm:t>
    </dgm:pt>
    <dgm:pt modelId="{4202D62E-A22A-4084-9713-3679957F9200}" type="parTrans" cxnId="{71A4B5D0-461C-402F-B122-76F8BFB41BBC}">
      <dgm:prSet/>
      <dgm:spPr/>
      <dgm:t>
        <a:bodyPr/>
        <a:lstStyle/>
        <a:p>
          <a:endParaRPr lang="en-US"/>
        </a:p>
      </dgm:t>
    </dgm:pt>
    <dgm:pt modelId="{B13933E3-6B7C-4D7B-BE58-6691DEEE6BDB}" type="sibTrans" cxnId="{71A4B5D0-461C-402F-B122-76F8BFB41BBC}">
      <dgm:prSet/>
      <dgm:spPr/>
      <dgm:t>
        <a:bodyPr/>
        <a:lstStyle/>
        <a:p>
          <a:endParaRPr lang="en-US"/>
        </a:p>
      </dgm:t>
    </dgm:pt>
    <dgm:pt modelId="{3A35F9B4-71D1-4192-9CF3-DD832F06D049}">
      <dgm:prSet phldrT="[Text]"/>
      <dgm:spPr/>
      <dgm:t>
        <a:bodyPr/>
        <a:lstStyle/>
        <a:p>
          <a:r>
            <a:rPr lang="en-US" dirty="0" smtClean="0"/>
            <a:t>Creative Self</a:t>
          </a:r>
          <a:endParaRPr lang="en-US" dirty="0"/>
        </a:p>
      </dgm:t>
    </dgm:pt>
    <dgm:pt modelId="{0AB9806D-6A46-4BDB-AEF8-2893C090A5E1}" type="parTrans" cxnId="{BE78D168-4AF9-42CB-B546-DB9E555E29FF}">
      <dgm:prSet/>
      <dgm:spPr/>
      <dgm:t>
        <a:bodyPr/>
        <a:lstStyle/>
        <a:p>
          <a:endParaRPr lang="en-US"/>
        </a:p>
      </dgm:t>
    </dgm:pt>
    <dgm:pt modelId="{EEB7A39B-C5B3-44C8-A4B4-28EA2FE856F8}" type="sibTrans" cxnId="{BE78D168-4AF9-42CB-B546-DB9E555E29FF}">
      <dgm:prSet/>
      <dgm:spPr/>
      <dgm:t>
        <a:bodyPr/>
        <a:lstStyle/>
        <a:p>
          <a:endParaRPr lang="en-US"/>
        </a:p>
      </dgm:t>
    </dgm:pt>
    <dgm:pt modelId="{35A4EDF0-A333-4613-9709-D56FC3FE0825}" type="pres">
      <dgm:prSet presAssocID="{E3858B25-9528-4E38-88E5-5035F14DBD1A}" presName="compositeShape" presStyleCnt="0">
        <dgm:presLayoutVars>
          <dgm:chMax val="2"/>
          <dgm:dir/>
          <dgm:resizeHandles val="exact"/>
        </dgm:presLayoutVars>
      </dgm:prSet>
      <dgm:spPr/>
      <dgm:t>
        <a:bodyPr/>
        <a:lstStyle/>
        <a:p>
          <a:endParaRPr lang="en-US"/>
        </a:p>
      </dgm:t>
    </dgm:pt>
    <dgm:pt modelId="{B888572C-43DE-41A8-ACCE-2EE47D1CE402}" type="pres">
      <dgm:prSet presAssocID="{E3858B25-9528-4E38-88E5-5035F14DBD1A}" presName="divider" presStyleLbl="fgShp" presStyleIdx="0" presStyleCnt="1"/>
      <dgm:spPr/>
    </dgm:pt>
    <dgm:pt modelId="{AA2751DA-CFA5-4E94-BF2B-1701DE565E41}" type="pres">
      <dgm:prSet presAssocID="{B5FE4C02-C501-4565-B7FF-B152A39BF588}" presName="downArrow" presStyleLbl="node1" presStyleIdx="0" presStyleCnt="2"/>
      <dgm:spPr/>
    </dgm:pt>
    <dgm:pt modelId="{0C7A98AC-E1B1-45D4-A8C2-8761E155940A}" type="pres">
      <dgm:prSet presAssocID="{B5FE4C02-C501-4565-B7FF-B152A39BF588}" presName="downArrowText" presStyleLbl="revTx" presStyleIdx="0" presStyleCnt="2">
        <dgm:presLayoutVars>
          <dgm:bulletEnabled val="1"/>
        </dgm:presLayoutVars>
      </dgm:prSet>
      <dgm:spPr/>
      <dgm:t>
        <a:bodyPr/>
        <a:lstStyle/>
        <a:p>
          <a:endParaRPr lang="en-US"/>
        </a:p>
      </dgm:t>
    </dgm:pt>
    <dgm:pt modelId="{FF6DF09E-A60E-45E1-B85E-D773525EA705}" type="pres">
      <dgm:prSet presAssocID="{3A35F9B4-71D1-4192-9CF3-DD832F06D049}" presName="upArrow" presStyleLbl="node1" presStyleIdx="1" presStyleCnt="2"/>
      <dgm:spPr/>
    </dgm:pt>
    <dgm:pt modelId="{3FEE7D11-04E3-41EA-9D52-B811B44BD39A}" type="pres">
      <dgm:prSet presAssocID="{3A35F9B4-71D1-4192-9CF3-DD832F06D049}" presName="upArrowText" presStyleLbl="revTx" presStyleIdx="1" presStyleCnt="2">
        <dgm:presLayoutVars>
          <dgm:bulletEnabled val="1"/>
        </dgm:presLayoutVars>
      </dgm:prSet>
      <dgm:spPr/>
      <dgm:t>
        <a:bodyPr/>
        <a:lstStyle/>
        <a:p>
          <a:endParaRPr lang="en-US"/>
        </a:p>
      </dgm:t>
    </dgm:pt>
  </dgm:ptLst>
  <dgm:cxnLst>
    <dgm:cxn modelId="{CBD73A79-66A9-4345-96D2-F4FF5CF0F283}" type="presOf" srcId="{3A35F9B4-71D1-4192-9CF3-DD832F06D049}" destId="{3FEE7D11-04E3-41EA-9D52-B811B44BD39A}" srcOrd="0" destOrd="0" presId="urn:microsoft.com/office/officeart/2005/8/layout/arrow3"/>
    <dgm:cxn modelId="{71A4B5D0-461C-402F-B122-76F8BFB41BBC}" srcId="{E3858B25-9528-4E38-88E5-5035F14DBD1A}" destId="{B5FE4C02-C501-4565-B7FF-B152A39BF588}" srcOrd="0" destOrd="0" parTransId="{4202D62E-A22A-4084-9713-3679957F9200}" sibTransId="{B13933E3-6B7C-4D7B-BE58-6691DEEE6BDB}"/>
    <dgm:cxn modelId="{90BC18E3-5B69-4E1E-A5AD-58F0E7765C20}" type="presOf" srcId="{B5FE4C02-C501-4565-B7FF-B152A39BF588}" destId="{0C7A98AC-E1B1-45D4-A8C2-8761E155940A}" srcOrd="0" destOrd="0" presId="urn:microsoft.com/office/officeart/2005/8/layout/arrow3"/>
    <dgm:cxn modelId="{66577DC8-A062-4E0C-82DB-35B9F677C4EF}" type="presOf" srcId="{E3858B25-9528-4E38-88E5-5035F14DBD1A}" destId="{35A4EDF0-A333-4613-9709-D56FC3FE0825}" srcOrd="0" destOrd="0" presId="urn:microsoft.com/office/officeart/2005/8/layout/arrow3"/>
    <dgm:cxn modelId="{BE78D168-4AF9-42CB-B546-DB9E555E29FF}" srcId="{E3858B25-9528-4E38-88E5-5035F14DBD1A}" destId="{3A35F9B4-71D1-4192-9CF3-DD832F06D049}" srcOrd="1" destOrd="0" parTransId="{0AB9806D-6A46-4BDB-AEF8-2893C090A5E1}" sibTransId="{EEB7A39B-C5B3-44C8-A4B4-28EA2FE856F8}"/>
    <dgm:cxn modelId="{A8BB2E71-2290-4B51-A275-FCB1DD8997B0}" type="presParOf" srcId="{35A4EDF0-A333-4613-9709-D56FC3FE0825}" destId="{B888572C-43DE-41A8-ACCE-2EE47D1CE402}" srcOrd="0" destOrd="0" presId="urn:microsoft.com/office/officeart/2005/8/layout/arrow3"/>
    <dgm:cxn modelId="{5755EFFA-A339-4B2E-B3A3-3FFA7C96AD54}" type="presParOf" srcId="{35A4EDF0-A333-4613-9709-D56FC3FE0825}" destId="{AA2751DA-CFA5-4E94-BF2B-1701DE565E41}" srcOrd="1" destOrd="0" presId="urn:microsoft.com/office/officeart/2005/8/layout/arrow3"/>
    <dgm:cxn modelId="{CB7C69B7-811E-4C4F-9B9B-EFE93841458D}" type="presParOf" srcId="{35A4EDF0-A333-4613-9709-D56FC3FE0825}" destId="{0C7A98AC-E1B1-45D4-A8C2-8761E155940A}" srcOrd="2" destOrd="0" presId="urn:microsoft.com/office/officeart/2005/8/layout/arrow3"/>
    <dgm:cxn modelId="{7FEC8231-24D4-4BC6-B7DE-221C788A357D}" type="presParOf" srcId="{35A4EDF0-A333-4613-9709-D56FC3FE0825}" destId="{FF6DF09E-A60E-45E1-B85E-D773525EA705}" srcOrd="3" destOrd="0" presId="urn:microsoft.com/office/officeart/2005/8/layout/arrow3"/>
    <dgm:cxn modelId="{C552B24A-69DF-4174-9E56-B391B4A92C22}" type="presParOf" srcId="{35A4EDF0-A333-4613-9709-D56FC3FE0825}" destId="{3FEE7D11-04E3-41EA-9D52-B811B44BD39A}" srcOrd="4" destOrd="0" presId="urn:microsoft.com/office/officeart/2005/8/layout/arrow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4E15C22-4902-4D3A-BDFE-DFF6D8A9EA00}" type="doc">
      <dgm:prSet loTypeId="urn:microsoft.com/office/officeart/2005/8/layout/process2" loCatId="process" qsTypeId="urn:microsoft.com/office/officeart/2005/8/quickstyle/simple1#6" qsCatId="simple" csTypeId="urn:microsoft.com/office/officeart/2005/8/colors/accent1_2#6" csCatId="accent1" phldr="1"/>
      <dgm:spPr/>
    </dgm:pt>
    <dgm:pt modelId="{ADF50697-D2B7-440E-872B-68891EDBFC4C}">
      <dgm:prSet phldrT="[Text]"/>
      <dgm:spPr/>
      <dgm:t>
        <a:bodyPr/>
        <a:lstStyle/>
        <a:p>
          <a:r>
            <a:rPr lang="en-US" dirty="0" smtClean="0"/>
            <a:t>Decide</a:t>
          </a:r>
          <a:endParaRPr lang="en-US" dirty="0"/>
        </a:p>
      </dgm:t>
    </dgm:pt>
    <dgm:pt modelId="{B02C3AF3-AF9A-46DD-924D-0526D71C73E4}" type="parTrans" cxnId="{B77F7C66-4C28-4B7A-A82C-C76694608AE5}">
      <dgm:prSet/>
      <dgm:spPr/>
      <dgm:t>
        <a:bodyPr/>
        <a:lstStyle/>
        <a:p>
          <a:endParaRPr lang="en-US"/>
        </a:p>
      </dgm:t>
    </dgm:pt>
    <dgm:pt modelId="{240049B7-9657-4738-8869-D935B1EE27B4}" type="sibTrans" cxnId="{B77F7C66-4C28-4B7A-A82C-C76694608AE5}">
      <dgm:prSet/>
      <dgm:spPr/>
      <dgm:t>
        <a:bodyPr/>
        <a:lstStyle/>
        <a:p>
          <a:endParaRPr lang="en-US"/>
        </a:p>
      </dgm:t>
    </dgm:pt>
    <dgm:pt modelId="{01ACD6AF-0239-4174-A863-3E0F26BDB650}">
      <dgm:prSet phldrT="[Text]"/>
      <dgm:spPr/>
      <dgm:t>
        <a:bodyPr/>
        <a:lstStyle/>
        <a:p>
          <a:r>
            <a:rPr lang="en-US" dirty="0" smtClean="0"/>
            <a:t>Reflect</a:t>
          </a:r>
          <a:endParaRPr lang="en-US" dirty="0"/>
        </a:p>
      </dgm:t>
    </dgm:pt>
    <dgm:pt modelId="{8B4A3397-6701-45F5-846A-CBC79BD6613F}" type="parTrans" cxnId="{408E4508-2C54-48CC-B3E4-FFCED3C1E34F}">
      <dgm:prSet/>
      <dgm:spPr/>
      <dgm:t>
        <a:bodyPr/>
        <a:lstStyle/>
        <a:p>
          <a:endParaRPr lang="en-US"/>
        </a:p>
      </dgm:t>
    </dgm:pt>
    <dgm:pt modelId="{632B7309-B711-4DB4-A78C-9AC85EE2D898}" type="sibTrans" cxnId="{408E4508-2C54-48CC-B3E4-FFCED3C1E34F}">
      <dgm:prSet/>
      <dgm:spPr/>
      <dgm:t>
        <a:bodyPr/>
        <a:lstStyle/>
        <a:p>
          <a:endParaRPr lang="en-US"/>
        </a:p>
      </dgm:t>
    </dgm:pt>
    <dgm:pt modelId="{0B5DE4EF-CF39-4329-AAD6-FE9FCD718EA6}">
      <dgm:prSet phldrT="[Text]"/>
      <dgm:spPr/>
      <dgm:t>
        <a:bodyPr/>
        <a:lstStyle/>
        <a:p>
          <a:r>
            <a:rPr lang="en-US" dirty="0" smtClean="0"/>
            <a:t>Observe</a:t>
          </a:r>
          <a:endParaRPr lang="en-US" dirty="0"/>
        </a:p>
      </dgm:t>
    </dgm:pt>
    <dgm:pt modelId="{1001B265-FF28-4252-AEAA-B1F57E738E30}" type="parTrans" cxnId="{3901CAC6-E2CB-4E1C-9323-ADF75EDC4C34}">
      <dgm:prSet/>
      <dgm:spPr/>
      <dgm:t>
        <a:bodyPr/>
        <a:lstStyle/>
        <a:p>
          <a:endParaRPr lang="en-US"/>
        </a:p>
      </dgm:t>
    </dgm:pt>
    <dgm:pt modelId="{AC65CE0A-F66A-4C8C-8595-3F9183968E4D}" type="sibTrans" cxnId="{3901CAC6-E2CB-4E1C-9323-ADF75EDC4C34}">
      <dgm:prSet/>
      <dgm:spPr/>
      <dgm:t>
        <a:bodyPr/>
        <a:lstStyle/>
        <a:p>
          <a:endParaRPr lang="en-US"/>
        </a:p>
      </dgm:t>
    </dgm:pt>
    <dgm:pt modelId="{7016A990-BFF5-43AA-92FC-836C96167242}" type="pres">
      <dgm:prSet presAssocID="{14E15C22-4902-4D3A-BDFE-DFF6D8A9EA00}" presName="linearFlow" presStyleCnt="0">
        <dgm:presLayoutVars>
          <dgm:resizeHandles val="exact"/>
        </dgm:presLayoutVars>
      </dgm:prSet>
      <dgm:spPr/>
    </dgm:pt>
    <dgm:pt modelId="{0E4BA2BA-7913-4F6D-8B1C-FB9290D383FE}" type="pres">
      <dgm:prSet presAssocID="{ADF50697-D2B7-440E-872B-68891EDBFC4C}" presName="node" presStyleLbl="node1" presStyleIdx="0" presStyleCnt="3">
        <dgm:presLayoutVars>
          <dgm:bulletEnabled val="1"/>
        </dgm:presLayoutVars>
      </dgm:prSet>
      <dgm:spPr/>
      <dgm:t>
        <a:bodyPr/>
        <a:lstStyle/>
        <a:p>
          <a:endParaRPr lang="en-US"/>
        </a:p>
      </dgm:t>
    </dgm:pt>
    <dgm:pt modelId="{4432462F-5858-4478-AA5C-064D12BD7DEC}" type="pres">
      <dgm:prSet presAssocID="{240049B7-9657-4738-8869-D935B1EE27B4}" presName="sibTrans" presStyleLbl="sibTrans2D1" presStyleIdx="0" presStyleCnt="2" custAng="10800000" custLinFactNeighborX="4448" custLinFactNeighborY="4676"/>
      <dgm:spPr/>
      <dgm:t>
        <a:bodyPr/>
        <a:lstStyle/>
        <a:p>
          <a:endParaRPr lang="en-US"/>
        </a:p>
      </dgm:t>
    </dgm:pt>
    <dgm:pt modelId="{A158AD31-70BD-4C1A-8C38-70F39F816873}" type="pres">
      <dgm:prSet presAssocID="{240049B7-9657-4738-8869-D935B1EE27B4}" presName="connectorText" presStyleLbl="sibTrans2D1" presStyleIdx="0" presStyleCnt="2"/>
      <dgm:spPr/>
      <dgm:t>
        <a:bodyPr/>
        <a:lstStyle/>
        <a:p>
          <a:endParaRPr lang="en-US"/>
        </a:p>
      </dgm:t>
    </dgm:pt>
    <dgm:pt modelId="{3552F261-3BE7-4996-8D86-483D56F52DF4}" type="pres">
      <dgm:prSet presAssocID="{01ACD6AF-0239-4174-A863-3E0F26BDB650}" presName="node" presStyleLbl="node1" presStyleIdx="1" presStyleCnt="3">
        <dgm:presLayoutVars>
          <dgm:bulletEnabled val="1"/>
        </dgm:presLayoutVars>
      </dgm:prSet>
      <dgm:spPr/>
      <dgm:t>
        <a:bodyPr/>
        <a:lstStyle/>
        <a:p>
          <a:endParaRPr lang="en-US"/>
        </a:p>
      </dgm:t>
    </dgm:pt>
    <dgm:pt modelId="{C3322766-C7C3-4CF8-8346-B8FC3F71E9CB}" type="pres">
      <dgm:prSet presAssocID="{632B7309-B711-4DB4-A78C-9AC85EE2D898}" presName="sibTrans" presStyleLbl="sibTrans2D1" presStyleIdx="1" presStyleCnt="2" custAng="10800000"/>
      <dgm:spPr/>
      <dgm:t>
        <a:bodyPr/>
        <a:lstStyle/>
        <a:p>
          <a:endParaRPr lang="en-US"/>
        </a:p>
      </dgm:t>
    </dgm:pt>
    <dgm:pt modelId="{A6C7C8D7-B06D-471E-B4C9-EA736919C6AF}" type="pres">
      <dgm:prSet presAssocID="{632B7309-B711-4DB4-A78C-9AC85EE2D898}" presName="connectorText" presStyleLbl="sibTrans2D1" presStyleIdx="1" presStyleCnt="2"/>
      <dgm:spPr/>
      <dgm:t>
        <a:bodyPr/>
        <a:lstStyle/>
        <a:p>
          <a:endParaRPr lang="en-US"/>
        </a:p>
      </dgm:t>
    </dgm:pt>
    <dgm:pt modelId="{4C581D86-2AE9-4F92-A906-0B401048CE74}" type="pres">
      <dgm:prSet presAssocID="{0B5DE4EF-CF39-4329-AAD6-FE9FCD718EA6}" presName="node" presStyleLbl="node1" presStyleIdx="2" presStyleCnt="3">
        <dgm:presLayoutVars>
          <dgm:bulletEnabled val="1"/>
        </dgm:presLayoutVars>
      </dgm:prSet>
      <dgm:spPr/>
      <dgm:t>
        <a:bodyPr/>
        <a:lstStyle/>
        <a:p>
          <a:endParaRPr lang="en-US"/>
        </a:p>
      </dgm:t>
    </dgm:pt>
  </dgm:ptLst>
  <dgm:cxnLst>
    <dgm:cxn modelId="{22C96420-2A5A-4CF7-B09C-A8544C3A179C}" type="presOf" srcId="{0B5DE4EF-CF39-4329-AAD6-FE9FCD718EA6}" destId="{4C581D86-2AE9-4F92-A906-0B401048CE74}" srcOrd="0" destOrd="0" presId="urn:microsoft.com/office/officeart/2005/8/layout/process2"/>
    <dgm:cxn modelId="{BE0BEE25-789B-4A23-8CBA-DD996DF937D1}" type="presOf" srcId="{01ACD6AF-0239-4174-A863-3E0F26BDB650}" destId="{3552F261-3BE7-4996-8D86-483D56F52DF4}" srcOrd="0" destOrd="0" presId="urn:microsoft.com/office/officeart/2005/8/layout/process2"/>
    <dgm:cxn modelId="{408E4508-2C54-48CC-B3E4-FFCED3C1E34F}" srcId="{14E15C22-4902-4D3A-BDFE-DFF6D8A9EA00}" destId="{01ACD6AF-0239-4174-A863-3E0F26BDB650}" srcOrd="1" destOrd="0" parTransId="{8B4A3397-6701-45F5-846A-CBC79BD6613F}" sibTransId="{632B7309-B711-4DB4-A78C-9AC85EE2D898}"/>
    <dgm:cxn modelId="{B77F7C66-4C28-4B7A-A82C-C76694608AE5}" srcId="{14E15C22-4902-4D3A-BDFE-DFF6D8A9EA00}" destId="{ADF50697-D2B7-440E-872B-68891EDBFC4C}" srcOrd="0" destOrd="0" parTransId="{B02C3AF3-AF9A-46DD-924D-0526D71C73E4}" sibTransId="{240049B7-9657-4738-8869-D935B1EE27B4}"/>
    <dgm:cxn modelId="{13CEE469-3C2D-43A6-9230-4BABEF20D64C}" type="presOf" srcId="{632B7309-B711-4DB4-A78C-9AC85EE2D898}" destId="{A6C7C8D7-B06D-471E-B4C9-EA736919C6AF}" srcOrd="1" destOrd="0" presId="urn:microsoft.com/office/officeart/2005/8/layout/process2"/>
    <dgm:cxn modelId="{3901CAC6-E2CB-4E1C-9323-ADF75EDC4C34}" srcId="{14E15C22-4902-4D3A-BDFE-DFF6D8A9EA00}" destId="{0B5DE4EF-CF39-4329-AAD6-FE9FCD718EA6}" srcOrd="2" destOrd="0" parTransId="{1001B265-FF28-4252-AEAA-B1F57E738E30}" sibTransId="{AC65CE0A-F66A-4C8C-8595-3F9183968E4D}"/>
    <dgm:cxn modelId="{91813FF0-0366-43B6-A6AF-E3F0AAD32807}" type="presOf" srcId="{240049B7-9657-4738-8869-D935B1EE27B4}" destId="{A158AD31-70BD-4C1A-8C38-70F39F816873}" srcOrd="1" destOrd="0" presId="urn:microsoft.com/office/officeart/2005/8/layout/process2"/>
    <dgm:cxn modelId="{EF0212C8-DA56-4021-92B5-76A7AE437C77}" type="presOf" srcId="{14E15C22-4902-4D3A-BDFE-DFF6D8A9EA00}" destId="{7016A990-BFF5-43AA-92FC-836C96167242}" srcOrd="0" destOrd="0" presId="urn:microsoft.com/office/officeart/2005/8/layout/process2"/>
    <dgm:cxn modelId="{47F00BB3-CAD2-4F07-8C42-A6D91C4FCE2E}" type="presOf" srcId="{ADF50697-D2B7-440E-872B-68891EDBFC4C}" destId="{0E4BA2BA-7913-4F6D-8B1C-FB9290D383FE}" srcOrd="0" destOrd="0" presId="urn:microsoft.com/office/officeart/2005/8/layout/process2"/>
    <dgm:cxn modelId="{847C4899-1597-439E-9191-353B55685F3E}" type="presOf" srcId="{632B7309-B711-4DB4-A78C-9AC85EE2D898}" destId="{C3322766-C7C3-4CF8-8346-B8FC3F71E9CB}" srcOrd="0" destOrd="0" presId="urn:microsoft.com/office/officeart/2005/8/layout/process2"/>
    <dgm:cxn modelId="{88309B8E-5CCB-4FA3-A29E-948B29DD38E9}" type="presOf" srcId="{240049B7-9657-4738-8869-D935B1EE27B4}" destId="{4432462F-5858-4478-AA5C-064D12BD7DEC}" srcOrd="0" destOrd="0" presId="urn:microsoft.com/office/officeart/2005/8/layout/process2"/>
    <dgm:cxn modelId="{7796F349-F543-4E47-905E-68D65EBFC103}" type="presParOf" srcId="{7016A990-BFF5-43AA-92FC-836C96167242}" destId="{0E4BA2BA-7913-4F6D-8B1C-FB9290D383FE}" srcOrd="0" destOrd="0" presId="urn:microsoft.com/office/officeart/2005/8/layout/process2"/>
    <dgm:cxn modelId="{3F70C695-0322-428B-8135-40348148A4DA}" type="presParOf" srcId="{7016A990-BFF5-43AA-92FC-836C96167242}" destId="{4432462F-5858-4478-AA5C-064D12BD7DEC}" srcOrd="1" destOrd="0" presId="urn:microsoft.com/office/officeart/2005/8/layout/process2"/>
    <dgm:cxn modelId="{297C0B67-E8FC-4237-93EE-05373FD21E16}" type="presParOf" srcId="{4432462F-5858-4478-AA5C-064D12BD7DEC}" destId="{A158AD31-70BD-4C1A-8C38-70F39F816873}" srcOrd="0" destOrd="0" presId="urn:microsoft.com/office/officeart/2005/8/layout/process2"/>
    <dgm:cxn modelId="{DA34E4E6-C4B9-4A3C-A61A-859A0D9359E9}" type="presParOf" srcId="{7016A990-BFF5-43AA-92FC-836C96167242}" destId="{3552F261-3BE7-4996-8D86-483D56F52DF4}" srcOrd="2" destOrd="0" presId="urn:microsoft.com/office/officeart/2005/8/layout/process2"/>
    <dgm:cxn modelId="{7860B637-0D3B-4FEA-996D-DF5629069E59}" type="presParOf" srcId="{7016A990-BFF5-43AA-92FC-836C96167242}" destId="{C3322766-C7C3-4CF8-8346-B8FC3F71E9CB}" srcOrd="3" destOrd="0" presId="urn:microsoft.com/office/officeart/2005/8/layout/process2"/>
    <dgm:cxn modelId="{93E710EB-2EAE-400B-BDF7-60AC477EAF56}" type="presParOf" srcId="{C3322766-C7C3-4CF8-8346-B8FC3F71E9CB}" destId="{A6C7C8D7-B06D-471E-B4C9-EA736919C6AF}" srcOrd="0" destOrd="0" presId="urn:microsoft.com/office/officeart/2005/8/layout/process2"/>
    <dgm:cxn modelId="{073291A8-C593-4AAD-916F-E7D8F0CB1CC9}" type="presParOf" srcId="{7016A990-BFF5-43AA-92FC-836C96167242}" destId="{4C581D86-2AE9-4F92-A906-0B401048CE74}" srcOrd="4" destOrd="0" presId="urn:microsoft.com/office/officeart/2005/8/layout/process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0BA947-2978-4C46-82E1-29E792C67CD1}" type="doc">
      <dgm:prSet loTypeId="urn:microsoft.com/office/officeart/2005/8/layout/venn1" loCatId="relationship" qsTypeId="urn:microsoft.com/office/officeart/2005/8/quickstyle/simple1#7" qsCatId="simple" csTypeId="urn:microsoft.com/office/officeart/2005/8/colors/accent1_2#7" csCatId="accent1" phldr="1"/>
      <dgm:spPr/>
    </dgm:pt>
    <dgm:pt modelId="{9D899A3F-A375-4BFA-A0A3-E9F2A8865336}">
      <dgm:prSet phldrT="[Text]"/>
      <dgm:spPr/>
      <dgm:t>
        <a:bodyPr/>
        <a:lstStyle/>
        <a:p>
          <a:r>
            <a:rPr lang="en-US" dirty="0" smtClean="0"/>
            <a:t>End-Users</a:t>
          </a:r>
          <a:endParaRPr lang="en-US" dirty="0"/>
        </a:p>
      </dgm:t>
    </dgm:pt>
    <dgm:pt modelId="{F7D2BD43-8751-439E-A2A3-14C951A6B3E0}" type="parTrans" cxnId="{161D4ADB-80A9-4A44-9249-423238110809}">
      <dgm:prSet/>
      <dgm:spPr/>
      <dgm:t>
        <a:bodyPr/>
        <a:lstStyle/>
        <a:p>
          <a:endParaRPr lang="en-US"/>
        </a:p>
      </dgm:t>
    </dgm:pt>
    <dgm:pt modelId="{BC5B8496-01C3-4EA0-92FA-077448A77AF0}" type="sibTrans" cxnId="{161D4ADB-80A9-4A44-9249-423238110809}">
      <dgm:prSet/>
      <dgm:spPr/>
      <dgm:t>
        <a:bodyPr/>
        <a:lstStyle/>
        <a:p>
          <a:endParaRPr lang="en-US"/>
        </a:p>
      </dgm:t>
    </dgm:pt>
    <dgm:pt modelId="{36581F76-B97E-48D1-87E2-EF1DB1C5DEFF}">
      <dgm:prSet phldrT="[Text]"/>
      <dgm:spPr/>
      <dgm:t>
        <a:bodyPr/>
        <a:lstStyle/>
        <a:p>
          <a:r>
            <a:rPr lang="en-US" dirty="0" smtClean="0"/>
            <a:t>Researcher</a:t>
          </a:r>
          <a:endParaRPr lang="en-US" dirty="0"/>
        </a:p>
      </dgm:t>
    </dgm:pt>
    <dgm:pt modelId="{96972059-D79A-482C-A47F-104704BF03A4}" type="parTrans" cxnId="{C9F5C09E-5CA9-4D3B-BBBA-45BED95124F2}">
      <dgm:prSet/>
      <dgm:spPr/>
      <dgm:t>
        <a:bodyPr/>
        <a:lstStyle/>
        <a:p>
          <a:endParaRPr lang="en-US"/>
        </a:p>
      </dgm:t>
    </dgm:pt>
    <dgm:pt modelId="{C092C97D-B3F6-4487-9077-62312245C9B6}" type="sibTrans" cxnId="{C9F5C09E-5CA9-4D3B-BBBA-45BED95124F2}">
      <dgm:prSet/>
      <dgm:spPr/>
      <dgm:t>
        <a:bodyPr/>
        <a:lstStyle/>
        <a:p>
          <a:endParaRPr lang="en-US"/>
        </a:p>
      </dgm:t>
    </dgm:pt>
    <dgm:pt modelId="{1598AC7D-90FC-457C-9254-6A1075DD59DA}">
      <dgm:prSet phldrT="[Text]"/>
      <dgm:spPr/>
      <dgm:t>
        <a:bodyPr/>
        <a:lstStyle/>
        <a:p>
          <a:r>
            <a:rPr lang="en-US" dirty="0" smtClean="0"/>
            <a:t>Participants</a:t>
          </a:r>
          <a:endParaRPr lang="en-US" dirty="0"/>
        </a:p>
      </dgm:t>
    </dgm:pt>
    <dgm:pt modelId="{1EC660E6-B176-430C-90E1-F2544DBD469F}" type="parTrans" cxnId="{27B8D382-1111-4053-8745-B8DD382EF0D3}">
      <dgm:prSet/>
      <dgm:spPr/>
      <dgm:t>
        <a:bodyPr/>
        <a:lstStyle/>
        <a:p>
          <a:endParaRPr lang="en-US"/>
        </a:p>
      </dgm:t>
    </dgm:pt>
    <dgm:pt modelId="{ED842CF6-F021-45D3-89A8-B52BA3F29E7B}" type="sibTrans" cxnId="{27B8D382-1111-4053-8745-B8DD382EF0D3}">
      <dgm:prSet/>
      <dgm:spPr/>
      <dgm:t>
        <a:bodyPr/>
        <a:lstStyle/>
        <a:p>
          <a:endParaRPr lang="en-US"/>
        </a:p>
      </dgm:t>
    </dgm:pt>
    <dgm:pt modelId="{F6D8CD7E-F305-4D7E-A593-21DCDD8FF87B}" type="pres">
      <dgm:prSet presAssocID="{0E0BA947-2978-4C46-82E1-29E792C67CD1}" presName="compositeShape" presStyleCnt="0">
        <dgm:presLayoutVars>
          <dgm:chMax val="7"/>
          <dgm:dir/>
          <dgm:resizeHandles val="exact"/>
        </dgm:presLayoutVars>
      </dgm:prSet>
      <dgm:spPr/>
    </dgm:pt>
    <dgm:pt modelId="{8B02F151-629A-44C5-90CC-30DF8B0177BF}" type="pres">
      <dgm:prSet presAssocID="{9D899A3F-A375-4BFA-A0A3-E9F2A8865336}" presName="circ1" presStyleLbl="vennNode1" presStyleIdx="0" presStyleCnt="3"/>
      <dgm:spPr/>
      <dgm:t>
        <a:bodyPr/>
        <a:lstStyle/>
        <a:p>
          <a:endParaRPr lang="en-US"/>
        </a:p>
      </dgm:t>
    </dgm:pt>
    <dgm:pt modelId="{3DED859F-8415-4A59-A9BC-56E4BE686FAF}" type="pres">
      <dgm:prSet presAssocID="{9D899A3F-A375-4BFA-A0A3-E9F2A8865336}" presName="circ1Tx" presStyleLbl="revTx" presStyleIdx="0" presStyleCnt="0">
        <dgm:presLayoutVars>
          <dgm:chMax val="0"/>
          <dgm:chPref val="0"/>
          <dgm:bulletEnabled val="1"/>
        </dgm:presLayoutVars>
      </dgm:prSet>
      <dgm:spPr/>
      <dgm:t>
        <a:bodyPr/>
        <a:lstStyle/>
        <a:p>
          <a:endParaRPr lang="en-US"/>
        </a:p>
      </dgm:t>
    </dgm:pt>
    <dgm:pt modelId="{3D6BEC2B-324B-4D49-8C33-D4ACD647BDF2}" type="pres">
      <dgm:prSet presAssocID="{36581F76-B97E-48D1-87E2-EF1DB1C5DEFF}" presName="circ2" presStyleLbl="vennNode1" presStyleIdx="1" presStyleCnt="3"/>
      <dgm:spPr/>
      <dgm:t>
        <a:bodyPr/>
        <a:lstStyle/>
        <a:p>
          <a:endParaRPr lang="en-US"/>
        </a:p>
      </dgm:t>
    </dgm:pt>
    <dgm:pt modelId="{BAE1417A-091A-469D-83C2-F1D438012214}" type="pres">
      <dgm:prSet presAssocID="{36581F76-B97E-48D1-87E2-EF1DB1C5DEFF}" presName="circ2Tx" presStyleLbl="revTx" presStyleIdx="0" presStyleCnt="0">
        <dgm:presLayoutVars>
          <dgm:chMax val="0"/>
          <dgm:chPref val="0"/>
          <dgm:bulletEnabled val="1"/>
        </dgm:presLayoutVars>
      </dgm:prSet>
      <dgm:spPr/>
      <dgm:t>
        <a:bodyPr/>
        <a:lstStyle/>
        <a:p>
          <a:endParaRPr lang="en-US"/>
        </a:p>
      </dgm:t>
    </dgm:pt>
    <dgm:pt modelId="{0897AA73-6CB9-42DF-94E2-D0CC36E2B1BF}" type="pres">
      <dgm:prSet presAssocID="{1598AC7D-90FC-457C-9254-6A1075DD59DA}" presName="circ3" presStyleLbl="vennNode1" presStyleIdx="2" presStyleCnt="3"/>
      <dgm:spPr/>
      <dgm:t>
        <a:bodyPr/>
        <a:lstStyle/>
        <a:p>
          <a:endParaRPr lang="en-US"/>
        </a:p>
      </dgm:t>
    </dgm:pt>
    <dgm:pt modelId="{8EA589F4-BC8E-48D1-BDDA-A238C46B9619}" type="pres">
      <dgm:prSet presAssocID="{1598AC7D-90FC-457C-9254-6A1075DD59DA}" presName="circ3Tx" presStyleLbl="revTx" presStyleIdx="0" presStyleCnt="0">
        <dgm:presLayoutVars>
          <dgm:chMax val="0"/>
          <dgm:chPref val="0"/>
          <dgm:bulletEnabled val="1"/>
        </dgm:presLayoutVars>
      </dgm:prSet>
      <dgm:spPr/>
      <dgm:t>
        <a:bodyPr/>
        <a:lstStyle/>
        <a:p>
          <a:endParaRPr lang="en-US"/>
        </a:p>
      </dgm:t>
    </dgm:pt>
  </dgm:ptLst>
  <dgm:cxnLst>
    <dgm:cxn modelId="{73C9163A-58D5-4799-82DB-DB0D2C586108}" type="presOf" srcId="{36581F76-B97E-48D1-87E2-EF1DB1C5DEFF}" destId="{3D6BEC2B-324B-4D49-8C33-D4ACD647BDF2}" srcOrd="0" destOrd="0" presId="urn:microsoft.com/office/officeart/2005/8/layout/venn1"/>
    <dgm:cxn modelId="{AA1836EB-2166-4F31-AFE1-ABC11C4D4B06}" type="presOf" srcId="{9D899A3F-A375-4BFA-A0A3-E9F2A8865336}" destId="{3DED859F-8415-4A59-A9BC-56E4BE686FAF}" srcOrd="1" destOrd="0" presId="urn:microsoft.com/office/officeart/2005/8/layout/venn1"/>
    <dgm:cxn modelId="{161D4ADB-80A9-4A44-9249-423238110809}" srcId="{0E0BA947-2978-4C46-82E1-29E792C67CD1}" destId="{9D899A3F-A375-4BFA-A0A3-E9F2A8865336}" srcOrd="0" destOrd="0" parTransId="{F7D2BD43-8751-439E-A2A3-14C951A6B3E0}" sibTransId="{BC5B8496-01C3-4EA0-92FA-077448A77AF0}"/>
    <dgm:cxn modelId="{0D48FC32-A941-4EF4-B981-88E37032496B}" type="presOf" srcId="{1598AC7D-90FC-457C-9254-6A1075DD59DA}" destId="{8EA589F4-BC8E-48D1-BDDA-A238C46B9619}" srcOrd="1" destOrd="0" presId="urn:microsoft.com/office/officeart/2005/8/layout/venn1"/>
    <dgm:cxn modelId="{D1510B46-06CB-43B9-B781-7CFD364FA246}" type="presOf" srcId="{9D899A3F-A375-4BFA-A0A3-E9F2A8865336}" destId="{8B02F151-629A-44C5-90CC-30DF8B0177BF}" srcOrd="0" destOrd="0" presId="urn:microsoft.com/office/officeart/2005/8/layout/venn1"/>
    <dgm:cxn modelId="{C9F5C09E-5CA9-4D3B-BBBA-45BED95124F2}" srcId="{0E0BA947-2978-4C46-82E1-29E792C67CD1}" destId="{36581F76-B97E-48D1-87E2-EF1DB1C5DEFF}" srcOrd="1" destOrd="0" parTransId="{96972059-D79A-482C-A47F-104704BF03A4}" sibTransId="{C092C97D-B3F6-4487-9077-62312245C9B6}"/>
    <dgm:cxn modelId="{39951EDD-B42C-4D54-ADE3-0E95ACE8D4C5}" type="presOf" srcId="{1598AC7D-90FC-457C-9254-6A1075DD59DA}" destId="{0897AA73-6CB9-42DF-94E2-D0CC36E2B1BF}" srcOrd="0" destOrd="0" presId="urn:microsoft.com/office/officeart/2005/8/layout/venn1"/>
    <dgm:cxn modelId="{ACE21977-29AC-4569-ACA9-738CE2E41532}" type="presOf" srcId="{36581F76-B97E-48D1-87E2-EF1DB1C5DEFF}" destId="{BAE1417A-091A-469D-83C2-F1D438012214}" srcOrd="1" destOrd="0" presId="urn:microsoft.com/office/officeart/2005/8/layout/venn1"/>
    <dgm:cxn modelId="{DB753E15-6E9C-49D6-AD09-EB1494894CE2}" type="presOf" srcId="{0E0BA947-2978-4C46-82E1-29E792C67CD1}" destId="{F6D8CD7E-F305-4D7E-A593-21DCDD8FF87B}" srcOrd="0" destOrd="0" presId="urn:microsoft.com/office/officeart/2005/8/layout/venn1"/>
    <dgm:cxn modelId="{27B8D382-1111-4053-8745-B8DD382EF0D3}" srcId="{0E0BA947-2978-4C46-82E1-29E792C67CD1}" destId="{1598AC7D-90FC-457C-9254-6A1075DD59DA}" srcOrd="2" destOrd="0" parTransId="{1EC660E6-B176-430C-90E1-F2544DBD469F}" sibTransId="{ED842CF6-F021-45D3-89A8-B52BA3F29E7B}"/>
    <dgm:cxn modelId="{223B1CD9-9501-43DD-A957-724364BE564E}" type="presParOf" srcId="{F6D8CD7E-F305-4D7E-A593-21DCDD8FF87B}" destId="{8B02F151-629A-44C5-90CC-30DF8B0177BF}" srcOrd="0" destOrd="0" presId="urn:microsoft.com/office/officeart/2005/8/layout/venn1"/>
    <dgm:cxn modelId="{7252687C-D79E-4535-9640-867D358658D7}" type="presParOf" srcId="{F6D8CD7E-F305-4D7E-A593-21DCDD8FF87B}" destId="{3DED859F-8415-4A59-A9BC-56E4BE686FAF}" srcOrd="1" destOrd="0" presId="urn:microsoft.com/office/officeart/2005/8/layout/venn1"/>
    <dgm:cxn modelId="{E70AE0A2-8334-4770-8851-1364E6DD955E}" type="presParOf" srcId="{F6D8CD7E-F305-4D7E-A593-21DCDD8FF87B}" destId="{3D6BEC2B-324B-4D49-8C33-D4ACD647BDF2}" srcOrd="2" destOrd="0" presId="urn:microsoft.com/office/officeart/2005/8/layout/venn1"/>
    <dgm:cxn modelId="{4BC67BA9-4937-49EF-9C48-93B5B2B87348}" type="presParOf" srcId="{F6D8CD7E-F305-4D7E-A593-21DCDD8FF87B}" destId="{BAE1417A-091A-469D-83C2-F1D438012214}" srcOrd="3" destOrd="0" presId="urn:microsoft.com/office/officeart/2005/8/layout/venn1"/>
    <dgm:cxn modelId="{4BAB7B4E-13D0-490B-8798-3C14714A1D42}" type="presParOf" srcId="{F6D8CD7E-F305-4D7E-A593-21DCDD8FF87B}" destId="{0897AA73-6CB9-42DF-94E2-D0CC36E2B1BF}" srcOrd="4" destOrd="0" presId="urn:microsoft.com/office/officeart/2005/8/layout/venn1"/>
    <dgm:cxn modelId="{248D464D-B032-4DE5-BEBF-0AE64867F0CD}" type="presParOf" srcId="{F6D8CD7E-F305-4D7E-A593-21DCDD8FF87B}" destId="{8EA589F4-BC8E-48D1-BDDA-A238C46B9619}" srcOrd="5" destOrd="0" presId="urn:microsoft.com/office/officeart/2005/8/layout/venn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37F4946-72A9-4721-9B6C-9D92ADEE218D}" type="doc">
      <dgm:prSet loTypeId="urn:microsoft.com/office/officeart/2005/8/layout/target2" loCatId="relationship" qsTypeId="urn:microsoft.com/office/officeart/2005/8/quickstyle/simple1#8" qsCatId="simple" csTypeId="urn:microsoft.com/office/officeart/2005/8/colors/accent1_2#8" csCatId="accent1" phldr="1"/>
      <dgm:spPr/>
      <dgm:t>
        <a:bodyPr/>
        <a:lstStyle/>
        <a:p>
          <a:endParaRPr lang="en-US"/>
        </a:p>
      </dgm:t>
    </dgm:pt>
    <dgm:pt modelId="{154C5ED7-55E4-4C71-91CE-A973053AC73A}">
      <dgm:prSet phldrT="[Text]"/>
      <dgm:spPr/>
      <dgm:t>
        <a:bodyPr/>
        <a:lstStyle/>
        <a:p>
          <a:r>
            <a:rPr lang="en-US" dirty="0" smtClean="0"/>
            <a:t>Themes</a:t>
          </a:r>
          <a:endParaRPr lang="en-US" dirty="0"/>
        </a:p>
      </dgm:t>
    </dgm:pt>
    <dgm:pt modelId="{FDF31CD0-BCDA-448F-BFD9-BC3CEF0B4469}" type="parTrans" cxnId="{F7F8BCBD-31B1-4FA7-BB0E-1B7E7A1B84F1}">
      <dgm:prSet/>
      <dgm:spPr/>
      <dgm:t>
        <a:bodyPr/>
        <a:lstStyle/>
        <a:p>
          <a:endParaRPr lang="en-US"/>
        </a:p>
      </dgm:t>
    </dgm:pt>
    <dgm:pt modelId="{0C3BFB10-5979-4DBD-BDC9-B68DA1A0777A}" type="sibTrans" cxnId="{F7F8BCBD-31B1-4FA7-BB0E-1B7E7A1B84F1}">
      <dgm:prSet/>
      <dgm:spPr/>
      <dgm:t>
        <a:bodyPr/>
        <a:lstStyle/>
        <a:p>
          <a:endParaRPr lang="en-US"/>
        </a:p>
      </dgm:t>
    </dgm:pt>
    <dgm:pt modelId="{514600A9-AE83-412B-AEE4-406BDE900290}">
      <dgm:prSet phldrT="[Text]"/>
      <dgm:spPr/>
      <dgm:t>
        <a:bodyPr/>
        <a:lstStyle/>
        <a:p>
          <a:r>
            <a:rPr lang="en-US" dirty="0" smtClean="0"/>
            <a:t>Vertical</a:t>
          </a:r>
          <a:endParaRPr lang="en-US" dirty="0"/>
        </a:p>
      </dgm:t>
    </dgm:pt>
    <dgm:pt modelId="{BABDF985-CA17-4987-8D93-E62CEB7A5EA9}" type="parTrans" cxnId="{B01C6DAE-FB8E-4B8E-9F5A-09AAB78CD96B}">
      <dgm:prSet/>
      <dgm:spPr/>
      <dgm:t>
        <a:bodyPr/>
        <a:lstStyle/>
        <a:p>
          <a:endParaRPr lang="en-US"/>
        </a:p>
      </dgm:t>
    </dgm:pt>
    <dgm:pt modelId="{F6114F32-9754-4F97-9250-B6F91EAADA1C}" type="sibTrans" cxnId="{B01C6DAE-FB8E-4B8E-9F5A-09AAB78CD96B}">
      <dgm:prSet/>
      <dgm:spPr/>
      <dgm:t>
        <a:bodyPr/>
        <a:lstStyle/>
        <a:p>
          <a:endParaRPr lang="en-US"/>
        </a:p>
      </dgm:t>
    </dgm:pt>
    <dgm:pt modelId="{11D99580-CAD9-493B-A634-8D902463EA52}">
      <dgm:prSet phldrT="[Text]"/>
      <dgm:spPr/>
      <dgm:t>
        <a:bodyPr/>
        <a:lstStyle/>
        <a:p>
          <a:r>
            <a:rPr lang="en-US" dirty="0" smtClean="0"/>
            <a:t>Horizontal</a:t>
          </a:r>
          <a:endParaRPr lang="en-US" dirty="0"/>
        </a:p>
      </dgm:t>
    </dgm:pt>
    <dgm:pt modelId="{C51C9D74-8D79-4C3F-A4DF-59BF107FE037}" type="parTrans" cxnId="{14E3BE36-D20D-48DB-A281-22A80B8646DB}">
      <dgm:prSet/>
      <dgm:spPr/>
      <dgm:t>
        <a:bodyPr/>
        <a:lstStyle/>
        <a:p>
          <a:endParaRPr lang="en-US"/>
        </a:p>
      </dgm:t>
    </dgm:pt>
    <dgm:pt modelId="{6DAD1792-D1A0-4CDD-9975-8056A5CFD6FB}" type="sibTrans" cxnId="{14E3BE36-D20D-48DB-A281-22A80B8646DB}">
      <dgm:prSet/>
      <dgm:spPr/>
      <dgm:t>
        <a:bodyPr/>
        <a:lstStyle/>
        <a:p>
          <a:endParaRPr lang="en-US"/>
        </a:p>
      </dgm:t>
    </dgm:pt>
    <dgm:pt modelId="{2F897460-C6CA-4B1A-9738-DEAA3D5FAD40}">
      <dgm:prSet phldrT="[Text]"/>
      <dgm:spPr/>
      <dgm:t>
        <a:bodyPr/>
        <a:lstStyle/>
        <a:p>
          <a:r>
            <a:rPr lang="en-US" dirty="0" smtClean="0"/>
            <a:t>Categories</a:t>
          </a:r>
          <a:endParaRPr lang="en-US" dirty="0"/>
        </a:p>
      </dgm:t>
    </dgm:pt>
    <dgm:pt modelId="{C64607D6-178F-45E4-8A68-47D87E108B45}" type="parTrans" cxnId="{C09F1990-26F4-4F5D-A9D7-15EE93E43AC0}">
      <dgm:prSet/>
      <dgm:spPr/>
      <dgm:t>
        <a:bodyPr/>
        <a:lstStyle/>
        <a:p>
          <a:endParaRPr lang="en-US"/>
        </a:p>
      </dgm:t>
    </dgm:pt>
    <dgm:pt modelId="{85FC9B11-4955-4070-BE28-E23BAB30B733}" type="sibTrans" cxnId="{C09F1990-26F4-4F5D-A9D7-15EE93E43AC0}">
      <dgm:prSet/>
      <dgm:spPr/>
      <dgm:t>
        <a:bodyPr/>
        <a:lstStyle/>
        <a:p>
          <a:endParaRPr lang="en-US"/>
        </a:p>
      </dgm:t>
    </dgm:pt>
    <dgm:pt modelId="{A6F92712-78AD-43D7-B4C6-92418119794F}">
      <dgm:prSet phldrT="[Text]"/>
      <dgm:spPr/>
      <dgm:t>
        <a:bodyPr/>
        <a:lstStyle/>
        <a:p>
          <a:r>
            <a:rPr lang="en-US" dirty="0" smtClean="0"/>
            <a:t>Vertical</a:t>
          </a:r>
          <a:endParaRPr lang="en-US" dirty="0"/>
        </a:p>
      </dgm:t>
    </dgm:pt>
    <dgm:pt modelId="{AA36443E-EA4F-4787-A101-AF984C6DAC1F}" type="parTrans" cxnId="{F4825C3D-671F-4CB0-B78F-F4779ED7AA71}">
      <dgm:prSet/>
      <dgm:spPr/>
      <dgm:t>
        <a:bodyPr/>
        <a:lstStyle/>
        <a:p>
          <a:endParaRPr lang="en-US"/>
        </a:p>
      </dgm:t>
    </dgm:pt>
    <dgm:pt modelId="{6A142E60-A148-44B7-B068-6E0969E5A725}" type="sibTrans" cxnId="{F4825C3D-671F-4CB0-B78F-F4779ED7AA71}">
      <dgm:prSet/>
      <dgm:spPr/>
      <dgm:t>
        <a:bodyPr/>
        <a:lstStyle/>
        <a:p>
          <a:endParaRPr lang="en-US"/>
        </a:p>
      </dgm:t>
    </dgm:pt>
    <dgm:pt modelId="{918F679F-E338-49C0-AD1E-82E7DD897D3F}">
      <dgm:prSet phldrT="[Text]"/>
      <dgm:spPr/>
      <dgm:t>
        <a:bodyPr/>
        <a:lstStyle/>
        <a:p>
          <a:r>
            <a:rPr lang="en-US" dirty="0" smtClean="0"/>
            <a:t>Horizontal</a:t>
          </a:r>
          <a:endParaRPr lang="en-US" dirty="0"/>
        </a:p>
      </dgm:t>
    </dgm:pt>
    <dgm:pt modelId="{20DB4129-E7B0-4734-8B31-F4E69C4ECB90}" type="parTrans" cxnId="{6F12E744-A206-4216-9706-5DF14BCC9811}">
      <dgm:prSet/>
      <dgm:spPr/>
      <dgm:t>
        <a:bodyPr/>
        <a:lstStyle/>
        <a:p>
          <a:endParaRPr lang="en-US"/>
        </a:p>
      </dgm:t>
    </dgm:pt>
    <dgm:pt modelId="{31A26C81-B588-4E79-80BA-7717BAD43494}" type="sibTrans" cxnId="{6F12E744-A206-4216-9706-5DF14BCC9811}">
      <dgm:prSet/>
      <dgm:spPr/>
      <dgm:t>
        <a:bodyPr/>
        <a:lstStyle/>
        <a:p>
          <a:endParaRPr lang="en-US"/>
        </a:p>
      </dgm:t>
    </dgm:pt>
    <dgm:pt modelId="{2CC2AEEA-EBB9-414E-89FD-664624A86D0C}">
      <dgm:prSet phldrT="[Text]"/>
      <dgm:spPr/>
      <dgm:t>
        <a:bodyPr/>
        <a:lstStyle/>
        <a:p>
          <a:r>
            <a:rPr lang="en-US" dirty="0" smtClean="0"/>
            <a:t>Codes</a:t>
          </a:r>
          <a:endParaRPr lang="en-US" dirty="0"/>
        </a:p>
      </dgm:t>
    </dgm:pt>
    <dgm:pt modelId="{A7221CD6-A80E-48EB-AB20-070B2F1990F9}" type="parTrans" cxnId="{F525A8F0-5F26-41C4-BACA-5BF39D3958A5}">
      <dgm:prSet/>
      <dgm:spPr/>
      <dgm:t>
        <a:bodyPr/>
        <a:lstStyle/>
        <a:p>
          <a:endParaRPr lang="en-US"/>
        </a:p>
      </dgm:t>
    </dgm:pt>
    <dgm:pt modelId="{86BDBD77-5833-48E0-AB07-D20F03650614}" type="sibTrans" cxnId="{F525A8F0-5F26-41C4-BACA-5BF39D3958A5}">
      <dgm:prSet/>
      <dgm:spPr/>
      <dgm:t>
        <a:bodyPr/>
        <a:lstStyle/>
        <a:p>
          <a:endParaRPr lang="en-US"/>
        </a:p>
      </dgm:t>
    </dgm:pt>
    <dgm:pt modelId="{05067326-27F8-4E27-A48D-0EDFB4A9CF44}">
      <dgm:prSet phldrT="[Text]"/>
      <dgm:spPr/>
      <dgm:t>
        <a:bodyPr/>
        <a:lstStyle/>
        <a:p>
          <a:r>
            <a:rPr lang="en-US" dirty="0" smtClean="0"/>
            <a:t>Vertical</a:t>
          </a:r>
          <a:endParaRPr lang="en-US" dirty="0"/>
        </a:p>
      </dgm:t>
    </dgm:pt>
    <dgm:pt modelId="{CC09CBD5-F362-49EF-BBD6-A31D3698C51F}" type="parTrans" cxnId="{081C64E1-DAD0-4F73-A92D-EDD0AF16A2B9}">
      <dgm:prSet/>
      <dgm:spPr/>
      <dgm:t>
        <a:bodyPr/>
        <a:lstStyle/>
        <a:p>
          <a:endParaRPr lang="en-US"/>
        </a:p>
      </dgm:t>
    </dgm:pt>
    <dgm:pt modelId="{B4BBFDB4-8751-4F1E-9BC4-DA082CC2BAD8}" type="sibTrans" cxnId="{081C64E1-DAD0-4F73-A92D-EDD0AF16A2B9}">
      <dgm:prSet/>
      <dgm:spPr/>
      <dgm:t>
        <a:bodyPr/>
        <a:lstStyle/>
        <a:p>
          <a:endParaRPr lang="en-US"/>
        </a:p>
      </dgm:t>
    </dgm:pt>
    <dgm:pt modelId="{1F33D2A8-87D8-455E-A54B-77DBBE026F72}">
      <dgm:prSet phldrT="[Text]"/>
      <dgm:spPr/>
      <dgm:t>
        <a:bodyPr/>
        <a:lstStyle/>
        <a:p>
          <a:r>
            <a:rPr lang="en-US" dirty="0" smtClean="0"/>
            <a:t>Horizontal</a:t>
          </a:r>
          <a:endParaRPr lang="en-US" dirty="0"/>
        </a:p>
      </dgm:t>
    </dgm:pt>
    <dgm:pt modelId="{B855A0F5-E29A-4A33-AD46-2EBCDDDD060E}" type="parTrans" cxnId="{4D0BFAED-91C1-4643-AA28-8B7E93CD4EEA}">
      <dgm:prSet/>
      <dgm:spPr/>
      <dgm:t>
        <a:bodyPr/>
        <a:lstStyle/>
        <a:p>
          <a:endParaRPr lang="en-US"/>
        </a:p>
      </dgm:t>
    </dgm:pt>
    <dgm:pt modelId="{07FEF1E4-C7FB-4E70-8CF7-9F478C42914D}" type="sibTrans" cxnId="{4D0BFAED-91C1-4643-AA28-8B7E93CD4EEA}">
      <dgm:prSet/>
      <dgm:spPr/>
      <dgm:t>
        <a:bodyPr/>
        <a:lstStyle/>
        <a:p>
          <a:endParaRPr lang="en-US"/>
        </a:p>
      </dgm:t>
    </dgm:pt>
    <dgm:pt modelId="{15565D93-705A-4679-86DA-1A6B220F5E88}" type="pres">
      <dgm:prSet presAssocID="{137F4946-72A9-4721-9B6C-9D92ADEE218D}" presName="Name0" presStyleCnt="0">
        <dgm:presLayoutVars>
          <dgm:chMax val="3"/>
          <dgm:chPref val="1"/>
          <dgm:dir/>
          <dgm:animLvl val="lvl"/>
          <dgm:resizeHandles/>
        </dgm:presLayoutVars>
      </dgm:prSet>
      <dgm:spPr/>
      <dgm:t>
        <a:bodyPr/>
        <a:lstStyle/>
        <a:p>
          <a:endParaRPr lang="en-US"/>
        </a:p>
      </dgm:t>
    </dgm:pt>
    <dgm:pt modelId="{6055878A-7237-4300-8AEF-8ACBB95C3AF7}" type="pres">
      <dgm:prSet presAssocID="{137F4946-72A9-4721-9B6C-9D92ADEE218D}" presName="outerBox" presStyleCnt="0"/>
      <dgm:spPr/>
    </dgm:pt>
    <dgm:pt modelId="{072B8039-1790-4714-8CA3-F76B04A2922D}" type="pres">
      <dgm:prSet presAssocID="{137F4946-72A9-4721-9B6C-9D92ADEE218D}" presName="outerBoxParent" presStyleLbl="node1" presStyleIdx="0" presStyleCnt="3"/>
      <dgm:spPr/>
      <dgm:t>
        <a:bodyPr/>
        <a:lstStyle/>
        <a:p>
          <a:endParaRPr lang="en-US"/>
        </a:p>
      </dgm:t>
    </dgm:pt>
    <dgm:pt modelId="{C5CFE682-033C-47CE-8BB1-DB205EF820D9}" type="pres">
      <dgm:prSet presAssocID="{137F4946-72A9-4721-9B6C-9D92ADEE218D}" presName="outerBoxChildren" presStyleCnt="0"/>
      <dgm:spPr/>
    </dgm:pt>
    <dgm:pt modelId="{306AD8D2-D1AC-4518-83A9-7A8160F8AF6F}" type="pres">
      <dgm:prSet presAssocID="{514600A9-AE83-412B-AEE4-406BDE900290}" presName="oChild" presStyleLbl="fgAcc1" presStyleIdx="0" presStyleCnt="6">
        <dgm:presLayoutVars>
          <dgm:bulletEnabled val="1"/>
        </dgm:presLayoutVars>
      </dgm:prSet>
      <dgm:spPr/>
      <dgm:t>
        <a:bodyPr/>
        <a:lstStyle/>
        <a:p>
          <a:endParaRPr lang="en-US"/>
        </a:p>
      </dgm:t>
    </dgm:pt>
    <dgm:pt modelId="{727D636C-B7A1-4903-81EB-F04310BD7A3D}" type="pres">
      <dgm:prSet presAssocID="{F6114F32-9754-4F97-9250-B6F91EAADA1C}" presName="outerSibTrans" presStyleCnt="0"/>
      <dgm:spPr/>
    </dgm:pt>
    <dgm:pt modelId="{6FD5D961-5FB4-41AB-A823-8A7280BC2EF8}" type="pres">
      <dgm:prSet presAssocID="{11D99580-CAD9-493B-A634-8D902463EA52}" presName="oChild" presStyleLbl="fgAcc1" presStyleIdx="1" presStyleCnt="6">
        <dgm:presLayoutVars>
          <dgm:bulletEnabled val="1"/>
        </dgm:presLayoutVars>
      </dgm:prSet>
      <dgm:spPr/>
      <dgm:t>
        <a:bodyPr/>
        <a:lstStyle/>
        <a:p>
          <a:endParaRPr lang="en-US"/>
        </a:p>
      </dgm:t>
    </dgm:pt>
    <dgm:pt modelId="{3F78D4D6-F8CA-4899-A3BC-F850138A70A3}" type="pres">
      <dgm:prSet presAssocID="{137F4946-72A9-4721-9B6C-9D92ADEE218D}" presName="middleBox" presStyleCnt="0"/>
      <dgm:spPr/>
    </dgm:pt>
    <dgm:pt modelId="{CBA62E81-FA91-408E-8AA1-F1876A93DBFF}" type="pres">
      <dgm:prSet presAssocID="{137F4946-72A9-4721-9B6C-9D92ADEE218D}" presName="middleBoxParent" presStyleLbl="node1" presStyleIdx="1" presStyleCnt="3"/>
      <dgm:spPr/>
      <dgm:t>
        <a:bodyPr/>
        <a:lstStyle/>
        <a:p>
          <a:endParaRPr lang="en-US"/>
        </a:p>
      </dgm:t>
    </dgm:pt>
    <dgm:pt modelId="{269EE0B4-9B35-4259-9BAC-E9683AEC22D0}" type="pres">
      <dgm:prSet presAssocID="{137F4946-72A9-4721-9B6C-9D92ADEE218D}" presName="middleBoxChildren" presStyleCnt="0"/>
      <dgm:spPr/>
    </dgm:pt>
    <dgm:pt modelId="{7166BBAD-D66C-4AB7-A155-D64A2B43A8A8}" type="pres">
      <dgm:prSet presAssocID="{A6F92712-78AD-43D7-B4C6-92418119794F}" presName="mChild" presStyleLbl="fgAcc1" presStyleIdx="2" presStyleCnt="6">
        <dgm:presLayoutVars>
          <dgm:bulletEnabled val="1"/>
        </dgm:presLayoutVars>
      </dgm:prSet>
      <dgm:spPr/>
      <dgm:t>
        <a:bodyPr/>
        <a:lstStyle/>
        <a:p>
          <a:endParaRPr lang="en-US"/>
        </a:p>
      </dgm:t>
    </dgm:pt>
    <dgm:pt modelId="{69857ED1-F6AE-4273-9F7C-D976B0B4B173}" type="pres">
      <dgm:prSet presAssocID="{6A142E60-A148-44B7-B068-6E0969E5A725}" presName="middleSibTrans" presStyleCnt="0"/>
      <dgm:spPr/>
    </dgm:pt>
    <dgm:pt modelId="{15075DFC-5CDB-4662-8CCA-ADD073560E4B}" type="pres">
      <dgm:prSet presAssocID="{918F679F-E338-49C0-AD1E-82E7DD897D3F}" presName="mChild" presStyleLbl="fgAcc1" presStyleIdx="3" presStyleCnt="6">
        <dgm:presLayoutVars>
          <dgm:bulletEnabled val="1"/>
        </dgm:presLayoutVars>
      </dgm:prSet>
      <dgm:spPr/>
      <dgm:t>
        <a:bodyPr/>
        <a:lstStyle/>
        <a:p>
          <a:endParaRPr lang="en-US"/>
        </a:p>
      </dgm:t>
    </dgm:pt>
    <dgm:pt modelId="{D7664505-05B1-4CBD-BC71-0BCEBAEE55E3}" type="pres">
      <dgm:prSet presAssocID="{137F4946-72A9-4721-9B6C-9D92ADEE218D}" presName="centerBox" presStyleCnt="0"/>
      <dgm:spPr/>
    </dgm:pt>
    <dgm:pt modelId="{4423E344-A65D-43EA-B107-82F372739D4D}" type="pres">
      <dgm:prSet presAssocID="{137F4946-72A9-4721-9B6C-9D92ADEE218D}" presName="centerBoxParent" presStyleLbl="node1" presStyleIdx="2" presStyleCnt="3"/>
      <dgm:spPr/>
      <dgm:t>
        <a:bodyPr/>
        <a:lstStyle/>
        <a:p>
          <a:endParaRPr lang="en-US"/>
        </a:p>
      </dgm:t>
    </dgm:pt>
    <dgm:pt modelId="{88553A70-F04D-448F-A26F-09E2778F2393}" type="pres">
      <dgm:prSet presAssocID="{137F4946-72A9-4721-9B6C-9D92ADEE218D}" presName="centerBoxChildren" presStyleCnt="0"/>
      <dgm:spPr/>
    </dgm:pt>
    <dgm:pt modelId="{69180FF3-C671-422E-A95F-746C1206A772}" type="pres">
      <dgm:prSet presAssocID="{05067326-27F8-4E27-A48D-0EDFB4A9CF44}" presName="cChild" presStyleLbl="fgAcc1" presStyleIdx="4" presStyleCnt="6">
        <dgm:presLayoutVars>
          <dgm:bulletEnabled val="1"/>
        </dgm:presLayoutVars>
      </dgm:prSet>
      <dgm:spPr/>
      <dgm:t>
        <a:bodyPr/>
        <a:lstStyle/>
        <a:p>
          <a:endParaRPr lang="en-US"/>
        </a:p>
      </dgm:t>
    </dgm:pt>
    <dgm:pt modelId="{0AFB8673-135A-44F1-807D-D1EC439ABA7D}" type="pres">
      <dgm:prSet presAssocID="{B4BBFDB4-8751-4F1E-9BC4-DA082CC2BAD8}" presName="centerSibTrans" presStyleCnt="0"/>
      <dgm:spPr/>
    </dgm:pt>
    <dgm:pt modelId="{72E66CA9-5BC0-49A1-9F19-9A12D88F61B1}" type="pres">
      <dgm:prSet presAssocID="{1F33D2A8-87D8-455E-A54B-77DBBE026F72}" presName="cChild" presStyleLbl="fgAcc1" presStyleIdx="5" presStyleCnt="6">
        <dgm:presLayoutVars>
          <dgm:bulletEnabled val="1"/>
        </dgm:presLayoutVars>
      </dgm:prSet>
      <dgm:spPr/>
      <dgm:t>
        <a:bodyPr/>
        <a:lstStyle/>
        <a:p>
          <a:endParaRPr lang="en-US"/>
        </a:p>
      </dgm:t>
    </dgm:pt>
  </dgm:ptLst>
  <dgm:cxnLst>
    <dgm:cxn modelId="{9C09C15A-1C51-48D7-95D2-9078202BF227}" type="presOf" srcId="{137F4946-72A9-4721-9B6C-9D92ADEE218D}" destId="{15565D93-705A-4679-86DA-1A6B220F5E88}" srcOrd="0" destOrd="0" presId="urn:microsoft.com/office/officeart/2005/8/layout/target2"/>
    <dgm:cxn modelId="{14E3BE36-D20D-48DB-A281-22A80B8646DB}" srcId="{154C5ED7-55E4-4C71-91CE-A973053AC73A}" destId="{11D99580-CAD9-493B-A634-8D902463EA52}" srcOrd="1" destOrd="0" parTransId="{C51C9D74-8D79-4C3F-A4DF-59BF107FE037}" sibTransId="{6DAD1792-D1A0-4CDD-9975-8056A5CFD6FB}"/>
    <dgm:cxn modelId="{F4825C3D-671F-4CB0-B78F-F4779ED7AA71}" srcId="{2F897460-C6CA-4B1A-9738-DEAA3D5FAD40}" destId="{A6F92712-78AD-43D7-B4C6-92418119794F}" srcOrd="0" destOrd="0" parTransId="{AA36443E-EA4F-4787-A101-AF984C6DAC1F}" sibTransId="{6A142E60-A148-44B7-B068-6E0969E5A725}"/>
    <dgm:cxn modelId="{A34B12D9-F87B-4694-B105-282B5C8F6BCD}" type="presOf" srcId="{05067326-27F8-4E27-A48D-0EDFB4A9CF44}" destId="{69180FF3-C671-422E-A95F-746C1206A772}" srcOrd="0" destOrd="0" presId="urn:microsoft.com/office/officeart/2005/8/layout/target2"/>
    <dgm:cxn modelId="{6F12E744-A206-4216-9706-5DF14BCC9811}" srcId="{2F897460-C6CA-4B1A-9738-DEAA3D5FAD40}" destId="{918F679F-E338-49C0-AD1E-82E7DD897D3F}" srcOrd="1" destOrd="0" parTransId="{20DB4129-E7B0-4734-8B31-F4E69C4ECB90}" sibTransId="{31A26C81-B588-4E79-80BA-7717BAD43494}"/>
    <dgm:cxn modelId="{CDE46AB0-E035-478B-A1CD-110BC238BA25}" type="presOf" srcId="{A6F92712-78AD-43D7-B4C6-92418119794F}" destId="{7166BBAD-D66C-4AB7-A155-D64A2B43A8A8}" srcOrd="0" destOrd="0" presId="urn:microsoft.com/office/officeart/2005/8/layout/target2"/>
    <dgm:cxn modelId="{081C64E1-DAD0-4F73-A92D-EDD0AF16A2B9}" srcId="{2CC2AEEA-EBB9-414E-89FD-664624A86D0C}" destId="{05067326-27F8-4E27-A48D-0EDFB4A9CF44}" srcOrd="0" destOrd="0" parTransId="{CC09CBD5-F362-49EF-BBD6-A31D3698C51F}" sibTransId="{B4BBFDB4-8751-4F1E-9BC4-DA082CC2BAD8}"/>
    <dgm:cxn modelId="{C09F1990-26F4-4F5D-A9D7-15EE93E43AC0}" srcId="{137F4946-72A9-4721-9B6C-9D92ADEE218D}" destId="{2F897460-C6CA-4B1A-9738-DEAA3D5FAD40}" srcOrd="1" destOrd="0" parTransId="{C64607D6-178F-45E4-8A68-47D87E108B45}" sibTransId="{85FC9B11-4955-4070-BE28-E23BAB30B733}"/>
    <dgm:cxn modelId="{E6E3B30C-93B1-46E4-960C-7A561FA5665A}" type="presOf" srcId="{1F33D2A8-87D8-455E-A54B-77DBBE026F72}" destId="{72E66CA9-5BC0-49A1-9F19-9A12D88F61B1}" srcOrd="0" destOrd="0" presId="urn:microsoft.com/office/officeart/2005/8/layout/target2"/>
    <dgm:cxn modelId="{EFCF3B9F-E778-4DF4-AE6B-971B8377A266}" type="presOf" srcId="{918F679F-E338-49C0-AD1E-82E7DD897D3F}" destId="{15075DFC-5CDB-4662-8CCA-ADD073560E4B}" srcOrd="0" destOrd="0" presId="urn:microsoft.com/office/officeart/2005/8/layout/target2"/>
    <dgm:cxn modelId="{B4002278-CA67-44AD-B5D9-BAA8B8815A40}" type="presOf" srcId="{2CC2AEEA-EBB9-414E-89FD-664624A86D0C}" destId="{4423E344-A65D-43EA-B107-82F372739D4D}" srcOrd="0" destOrd="0" presId="urn:microsoft.com/office/officeart/2005/8/layout/target2"/>
    <dgm:cxn modelId="{BFD3318B-2708-4900-80C0-E530A2720150}" type="presOf" srcId="{11D99580-CAD9-493B-A634-8D902463EA52}" destId="{6FD5D961-5FB4-41AB-A823-8A7280BC2EF8}" srcOrd="0" destOrd="0" presId="urn:microsoft.com/office/officeart/2005/8/layout/target2"/>
    <dgm:cxn modelId="{4D0BFAED-91C1-4643-AA28-8B7E93CD4EEA}" srcId="{2CC2AEEA-EBB9-414E-89FD-664624A86D0C}" destId="{1F33D2A8-87D8-455E-A54B-77DBBE026F72}" srcOrd="1" destOrd="0" parTransId="{B855A0F5-E29A-4A33-AD46-2EBCDDDD060E}" sibTransId="{07FEF1E4-C7FB-4E70-8CF7-9F478C42914D}"/>
    <dgm:cxn modelId="{F525A8F0-5F26-41C4-BACA-5BF39D3958A5}" srcId="{137F4946-72A9-4721-9B6C-9D92ADEE218D}" destId="{2CC2AEEA-EBB9-414E-89FD-664624A86D0C}" srcOrd="2" destOrd="0" parTransId="{A7221CD6-A80E-48EB-AB20-070B2F1990F9}" sibTransId="{86BDBD77-5833-48E0-AB07-D20F03650614}"/>
    <dgm:cxn modelId="{F7F8BCBD-31B1-4FA7-BB0E-1B7E7A1B84F1}" srcId="{137F4946-72A9-4721-9B6C-9D92ADEE218D}" destId="{154C5ED7-55E4-4C71-91CE-A973053AC73A}" srcOrd="0" destOrd="0" parTransId="{FDF31CD0-BCDA-448F-BFD9-BC3CEF0B4469}" sibTransId="{0C3BFB10-5979-4DBD-BDC9-B68DA1A0777A}"/>
    <dgm:cxn modelId="{45EFB571-96B8-47E8-A161-5417E7B7E614}" type="presOf" srcId="{514600A9-AE83-412B-AEE4-406BDE900290}" destId="{306AD8D2-D1AC-4518-83A9-7A8160F8AF6F}" srcOrd="0" destOrd="0" presId="urn:microsoft.com/office/officeart/2005/8/layout/target2"/>
    <dgm:cxn modelId="{B01C6DAE-FB8E-4B8E-9F5A-09AAB78CD96B}" srcId="{154C5ED7-55E4-4C71-91CE-A973053AC73A}" destId="{514600A9-AE83-412B-AEE4-406BDE900290}" srcOrd="0" destOrd="0" parTransId="{BABDF985-CA17-4987-8D93-E62CEB7A5EA9}" sibTransId="{F6114F32-9754-4F97-9250-B6F91EAADA1C}"/>
    <dgm:cxn modelId="{0A99605F-2953-44FB-93A3-21A3D9013BFD}" type="presOf" srcId="{2F897460-C6CA-4B1A-9738-DEAA3D5FAD40}" destId="{CBA62E81-FA91-408E-8AA1-F1876A93DBFF}" srcOrd="0" destOrd="0" presId="urn:microsoft.com/office/officeart/2005/8/layout/target2"/>
    <dgm:cxn modelId="{A4EBBEE0-0A4F-4B98-AE46-1BA791CC7D4E}" type="presOf" srcId="{154C5ED7-55E4-4C71-91CE-A973053AC73A}" destId="{072B8039-1790-4714-8CA3-F76B04A2922D}" srcOrd="0" destOrd="0" presId="urn:microsoft.com/office/officeart/2005/8/layout/target2"/>
    <dgm:cxn modelId="{B69874D5-BD87-4E4D-B9D5-F49CBF937375}" type="presParOf" srcId="{15565D93-705A-4679-86DA-1A6B220F5E88}" destId="{6055878A-7237-4300-8AEF-8ACBB95C3AF7}" srcOrd="0" destOrd="0" presId="urn:microsoft.com/office/officeart/2005/8/layout/target2"/>
    <dgm:cxn modelId="{B8D3CF69-7334-457E-B92C-77293E4C2C92}" type="presParOf" srcId="{6055878A-7237-4300-8AEF-8ACBB95C3AF7}" destId="{072B8039-1790-4714-8CA3-F76B04A2922D}" srcOrd="0" destOrd="0" presId="urn:microsoft.com/office/officeart/2005/8/layout/target2"/>
    <dgm:cxn modelId="{C761EA33-4844-4A3C-9E88-F0BBFA4069C0}" type="presParOf" srcId="{6055878A-7237-4300-8AEF-8ACBB95C3AF7}" destId="{C5CFE682-033C-47CE-8BB1-DB205EF820D9}" srcOrd="1" destOrd="0" presId="urn:microsoft.com/office/officeart/2005/8/layout/target2"/>
    <dgm:cxn modelId="{FC6A4B43-9CC7-4088-A7AE-5FFF44981551}" type="presParOf" srcId="{C5CFE682-033C-47CE-8BB1-DB205EF820D9}" destId="{306AD8D2-D1AC-4518-83A9-7A8160F8AF6F}" srcOrd="0" destOrd="0" presId="urn:microsoft.com/office/officeart/2005/8/layout/target2"/>
    <dgm:cxn modelId="{3A31E859-7BFE-4A1A-BFFB-A7DB1F1A1C85}" type="presParOf" srcId="{C5CFE682-033C-47CE-8BB1-DB205EF820D9}" destId="{727D636C-B7A1-4903-81EB-F04310BD7A3D}" srcOrd="1" destOrd="0" presId="urn:microsoft.com/office/officeart/2005/8/layout/target2"/>
    <dgm:cxn modelId="{938F23A1-E08E-481F-8360-15184C29DA5D}" type="presParOf" srcId="{C5CFE682-033C-47CE-8BB1-DB205EF820D9}" destId="{6FD5D961-5FB4-41AB-A823-8A7280BC2EF8}" srcOrd="2" destOrd="0" presId="urn:microsoft.com/office/officeart/2005/8/layout/target2"/>
    <dgm:cxn modelId="{B620F562-760A-4F24-9770-4703806FA581}" type="presParOf" srcId="{15565D93-705A-4679-86DA-1A6B220F5E88}" destId="{3F78D4D6-F8CA-4899-A3BC-F850138A70A3}" srcOrd="1" destOrd="0" presId="urn:microsoft.com/office/officeart/2005/8/layout/target2"/>
    <dgm:cxn modelId="{61A33915-0A13-4531-B69C-76CF254FD1A9}" type="presParOf" srcId="{3F78D4D6-F8CA-4899-A3BC-F850138A70A3}" destId="{CBA62E81-FA91-408E-8AA1-F1876A93DBFF}" srcOrd="0" destOrd="0" presId="urn:microsoft.com/office/officeart/2005/8/layout/target2"/>
    <dgm:cxn modelId="{EB9C6B01-E095-4E73-B46F-AF8F33C2EB9C}" type="presParOf" srcId="{3F78D4D6-F8CA-4899-A3BC-F850138A70A3}" destId="{269EE0B4-9B35-4259-9BAC-E9683AEC22D0}" srcOrd="1" destOrd="0" presId="urn:microsoft.com/office/officeart/2005/8/layout/target2"/>
    <dgm:cxn modelId="{578C289E-FF72-43DB-B7EC-4BA2E24CF6FD}" type="presParOf" srcId="{269EE0B4-9B35-4259-9BAC-E9683AEC22D0}" destId="{7166BBAD-D66C-4AB7-A155-D64A2B43A8A8}" srcOrd="0" destOrd="0" presId="urn:microsoft.com/office/officeart/2005/8/layout/target2"/>
    <dgm:cxn modelId="{FFE68254-CFAB-4505-8D7C-FBAF18BE2B83}" type="presParOf" srcId="{269EE0B4-9B35-4259-9BAC-E9683AEC22D0}" destId="{69857ED1-F6AE-4273-9F7C-D976B0B4B173}" srcOrd="1" destOrd="0" presId="urn:microsoft.com/office/officeart/2005/8/layout/target2"/>
    <dgm:cxn modelId="{DB58FF4B-3E82-42EF-BD3B-7874694E70AB}" type="presParOf" srcId="{269EE0B4-9B35-4259-9BAC-E9683AEC22D0}" destId="{15075DFC-5CDB-4662-8CCA-ADD073560E4B}" srcOrd="2" destOrd="0" presId="urn:microsoft.com/office/officeart/2005/8/layout/target2"/>
    <dgm:cxn modelId="{D855D05E-C56E-4B89-AD71-D93FA4AFFEB9}" type="presParOf" srcId="{15565D93-705A-4679-86DA-1A6B220F5E88}" destId="{D7664505-05B1-4CBD-BC71-0BCEBAEE55E3}" srcOrd="2" destOrd="0" presId="urn:microsoft.com/office/officeart/2005/8/layout/target2"/>
    <dgm:cxn modelId="{DF7C3052-EFCF-4D11-8CBD-78590D47C984}" type="presParOf" srcId="{D7664505-05B1-4CBD-BC71-0BCEBAEE55E3}" destId="{4423E344-A65D-43EA-B107-82F372739D4D}" srcOrd="0" destOrd="0" presId="urn:microsoft.com/office/officeart/2005/8/layout/target2"/>
    <dgm:cxn modelId="{ADFC4BCE-71F7-41AF-A7DF-FF466378FDE0}" type="presParOf" srcId="{D7664505-05B1-4CBD-BC71-0BCEBAEE55E3}" destId="{88553A70-F04D-448F-A26F-09E2778F2393}" srcOrd="1" destOrd="0" presId="urn:microsoft.com/office/officeart/2005/8/layout/target2"/>
    <dgm:cxn modelId="{7D42C798-C9E3-4E45-8A7F-4F11C8503D92}" type="presParOf" srcId="{88553A70-F04D-448F-A26F-09E2778F2393}" destId="{69180FF3-C671-422E-A95F-746C1206A772}" srcOrd="0" destOrd="0" presId="urn:microsoft.com/office/officeart/2005/8/layout/target2"/>
    <dgm:cxn modelId="{690E5582-C08E-4168-8717-DC67E9DFEC97}" type="presParOf" srcId="{88553A70-F04D-448F-A26F-09E2778F2393}" destId="{0AFB8673-135A-44F1-807D-D1EC439ABA7D}" srcOrd="1" destOrd="0" presId="urn:microsoft.com/office/officeart/2005/8/layout/target2"/>
    <dgm:cxn modelId="{DF1D6911-0605-4723-B9A3-29AD8AFE894B}" type="presParOf" srcId="{88553A70-F04D-448F-A26F-09E2778F2393}" destId="{72E66CA9-5BC0-49A1-9F19-9A12D88F61B1}" srcOrd="2" destOrd="0" presId="urn:microsoft.com/office/officeart/2005/8/layout/target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A4ADB0-34A1-46B4-9962-9B3524A1D555}" type="doc">
      <dgm:prSet loTypeId="urn:microsoft.com/office/officeart/2005/8/layout/process5" loCatId="process" qsTypeId="urn:microsoft.com/office/officeart/2005/8/quickstyle/simple1#9" qsCatId="simple" csTypeId="urn:microsoft.com/office/officeart/2005/8/colors/accent1_2#9" csCatId="accent1" phldr="1"/>
      <dgm:spPr/>
      <dgm:t>
        <a:bodyPr/>
        <a:lstStyle/>
        <a:p>
          <a:endParaRPr lang="en-US"/>
        </a:p>
      </dgm:t>
    </dgm:pt>
    <dgm:pt modelId="{15F9A2C0-D700-46D1-94FC-1D79B8D537A6}">
      <dgm:prSet phldrT="[Text]"/>
      <dgm:spPr/>
      <dgm:t>
        <a:bodyPr/>
        <a:lstStyle/>
        <a:p>
          <a:r>
            <a:rPr lang="en-US" dirty="0" smtClean="0"/>
            <a:t>Data</a:t>
          </a:r>
          <a:endParaRPr lang="en-US" dirty="0"/>
        </a:p>
      </dgm:t>
    </dgm:pt>
    <dgm:pt modelId="{9A694E2B-F992-4CA5-BBD9-91BB7F0E8645}" type="parTrans" cxnId="{F2E1F185-C183-4F10-86AC-8637DEDCA0FA}">
      <dgm:prSet/>
      <dgm:spPr/>
      <dgm:t>
        <a:bodyPr/>
        <a:lstStyle/>
        <a:p>
          <a:endParaRPr lang="en-US"/>
        </a:p>
      </dgm:t>
    </dgm:pt>
    <dgm:pt modelId="{E00491AA-E135-4A5C-BE1D-626637EE866D}" type="sibTrans" cxnId="{F2E1F185-C183-4F10-86AC-8637DEDCA0FA}">
      <dgm:prSet/>
      <dgm:spPr/>
      <dgm:t>
        <a:bodyPr/>
        <a:lstStyle/>
        <a:p>
          <a:endParaRPr lang="en-US"/>
        </a:p>
      </dgm:t>
    </dgm:pt>
    <dgm:pt modelId="{F4B38B65-6A93-49CF-9A63-71E2B927714E}">
      <dgm:prSet phldrT="[Text]"/>
      <dgm:spPr/>
      <dgm:t>
        <a:bodyPr/>
        <a:lstStyle/>
        <a:p>
          <a:r>
            <a:rPr lang="en-US" dirty="0" smtClean="0"/>
            <a:t>Information</a:t>
          </a:r>
          <a:endParaRPr lang="en-US" dirty="0"/>
        </a:p>
      </dgm:t>
    </dgm:pt>
    <dgm:pt modelId="{87CB1221-75C2-47D3-964E-AE35ABEF25D8}" type="parTrans" cxnId="{E29A9F0F-DD4E-4DD9-862E-825FF9C7E96D}">
      <dgm:prSet/>
      <dgm:spPr/>
      <dgm:t>
        <a:bodyPr/>
        <a:lstStyle/>
        <a:p>
          <a:endParaRPr lang="en-US"/>
        </a:p>
      </dgm:t>
    </dgm:pt>
    <dgm:pt modelId="{0D63C1DD-1700-4305-8714-89499C5D4941}" type="sibTrans" cxnId="{E29A9F0F-DD4E-4DD9-862E-825FF9C7E96D}">
      <dgm:prSet/>
      <dgm:spPr/>
      <dgm:t>
        <a:bodyPr/>
        <a:lstStyle/>
        <a:p>
          <a:endParaRPr lang="en-US"/>
        </a:p>
      </dgm:t>
    </dgm:pt>
    <dgm:pt modelId="{0D857996-46E1-4C27-85F4-BEB63967917B}">
      <dgm:prSet phldrT="[Text]"/>
      <dgm:spPr/>
      <dgm:t>
        <a:bodyPr/>
        <a:lstStyle/>
        <a:p>
          <a:r>
            <a:rPr lang="en-US" dirty="0" smtClean="0"/>
            <a:t>Knowledge</a:t>
          </a:r>
          <a:endParaRPr lang="en-US" dirty="0"/>
        </a:p>
      </dgm:t>
    </dgm:pt>
    <dgm:pt modelId="{21CAA880-90F3-443F-BA38-98E80DF717CC}" type="parTrans" cxnId="{4396E6C1-B26C-4D11-BD24-E49B89CDC400}">
      <dgm:prSet/>
      <dgm:spPr/>
      <dgm:t>
        <a:bodyPr/>
        <a:lstStyle/>
        <a:p>
          <a:endParaRPr lang="en-US"/>
        </a:p>
      </dgm:t>
    </dgm:pt>
    <dgm:pt modelId="{568C2404-ABC4-45F8-A9E5-71C1C3323C0E}" type="sibTrans" cxnId="{4396E6C1-B26C-4D11-BD24-E49B89CDC400}">
      <dgm:prSet/>
      <dgm:spPr/>
      <dgm:t>
        <a:bodyPr/>
        <a:lstStyle/>
        <a:p>
          <a:endParaRPr lang="en-US"/>
        </a:p>
      </dgm:t>
    </dgm:pt>
    <dgm:pt modelId="{0ADE8C2D-4774-4566-AC6F-BBBCB37F1FF5}">
      <dgm:prSet phldrT="[Text]"/>
      <dgm:spPr/>
      <dgm:t>
        <a:bodyPr/>
        <a:lstStyle/>
        <a:p>
          <a:r>
            <a:rPr lang="en-US" dirty="0" smtClean="0"/>
            <a:t>Wisdom</a:t>
          </a:r>
          <a:endParaRPr lang="en-US" dirty="0"/>
        </a:p>
      </dgm:t>
    </dgm:pt>
    <dgm:pt modelId="{E58579DA-7305-4386-B940-5D32FDEBB650}" type="parTrans" cxnId="{1F733494-93D1-441B-AD24-45B856E47A7C}">
      <dgm:prSet/>
      <dgm:spPr/>
      <dgm:t>
        <a:bodyPr/>
        <a:lstStyle/>
        <a:p>
          <a:endParaRPr lang="en-US"/>
        </a:p>
      </dgm:t>
    </dgm:pt>
    <dgm:pt modelId="{0E26C80D-A4C6-4B59-84B0-D2426CE7933D}" type="sibTrans" cxnId="{1F733494-93D1-441B-AD24-45B856E47A7C}">
      <dgm:prSet/>
      <dgm:spPr/>
      <dgm:t>
        <a:bodyPr/>
        <a:lstStyle/>
        <a:p>
          <a:endParaRPr lang="en-US"/>
        </a:p>
      </dgm:t>
    </dgm:pt>
    <dgm:pt modelId="{FDDEE382-E8D4-4D26-98C4-402427152EA8}">
      <dgm:prSet phldrT="[Text]"/>
      <dgm:spPr/>
      <dgm:t>
        <a:bodyPr/>
        <a:lstStyle/>
        <a:p>
          <a:r>
            <a:rPr lang="en-US" dirty="0" smtClean="0"/>
            <a:t>Change</a:t>
          </a:r>
          <a:endParaRPr lang="en-US" dirty="0"/>
        </a:p>
      </dgm:t>
    </dgm:pt>
    <dgm:pt modelId="{7CFCC400-9232-42B4-8631-84E5E73C516F}" type="parTrans" cxnId="{5AAAE691-C41F-4300-B456-1EB6126ADC4A}">
      <dgm:prSet/>
      <dgm:spPr/>
      <dgm:t>
        <a:bodyPr/>
        <a:lstStyle/>
        <a:p>
          <a:endParaRPr lang="en-US"/>
        </a:p>
      </dgm:t>
    </dgm:pt>
    <dgm:pt modelId="{9070AC0F-F7DD-49B9-AFFF-3F0DB813296A}" type="sibTrans" cxnId="{5AAAE691-C41F-4300-B456-1EB6126ADC4A}">
      <dgm:prSet/>
      <dgm:spPr/>
      <dgm:t>
        <a:bodyPr/>
        <a:lstStyle/>
        <a:p>
          <a:endParaRPr lang="en-US"/>
        </a:p>
      </dgm:t>
    </dgm:pt>
    <dgm:pt modelId="{449F0F47-8F22-4072-9112-A846EF7F5EF9}">
      <dgm:prSet/>
      <dgm:spPr/>
      <dgm:t>
        <a:bodyPr/>
        <a:lstStyle/>
        <a:p>
          <a:r>
            <a:rPr lang="en-US" dirty="0" smtClean="0"/>
            <a:t>Reflection</a:t>
          </a:r>
          <a:endParaRPr lang="en-US" dirty="0"/>
        </a:p>
      </dgm:t>
    </dgm:pt>
    <dgm:pt modelId="{145AAF84-9B9A-41E3-96A6-B59A9F651BBD}" type="parTrans" cxnId="{2A355302-45AB-449C-AB7F-BE16B786B95B}">
      <dgm:prSet/>
      <dgm:spPr/>
      <dgm:t>
        <a:bodyPr/>
        <a:lstStyle/>
        <a:p>
          <a:endParaRPr lang="en-US"/>
        </a:p>
      </dgm:t>
    </dgm:pt>
    <dgm:pt modelId="{3D690EF1-7CA6-40A1-9941-91B56B5E6FE5}" type="sibTrans" cxnId="{2A355302-45AB-449C-AB7F-BE16B786B95B}">
      <dgm:prSet/>
      <dgm:spPr/>
      <dgm:t>
        <a:bodyPr/>
        <a:lstStyle/>
        <a:p>
          <a:endParaRPr lang="en-US"/>
        </a:p>
      </dgm:t>
    </dgm:pt>
    <dgm:pt modelId="{FF4E8695-1A19-4CD6-8EBE-085B1248B161}" type="pres">
      <dgm:prSet presAssocID="{8BA4ADB0-34A1-46B4-9962-9B3524A1D555}" presName="diagram" presStyleCnt="0">
        <dgm:presLayoutVars>
          <dgm:dir/>
          <dgm:resizeHandles val="exact"/>
        </dgm:presLayoutVars>
      </dgm:prSet>
      <dgm:spPr/>
      <dgm:t>
        <a:bodyPr/>
        <a:lstStyle/>
        <a:p>
          <a:endParaRPr lang="en-US"/>
        </a:p>
      </dgm:t>
    </dgm:pt>
    <dgm:pt modelId="{48760F1F-F3B6-45D0-A2A0-501F3B0CFBF1}" type="pres">
      <dgm:prSet presAssocID="{15F9A2C0-D700-46D1-94FC-1D79B8D537A6}" presName="node" presStyleLbl="node1" presStyleIdx="0" presStyleCnt="6">
        <dgm:presLayoutVars>
          <dgm:bulletEnabled val="1"/>
        </dgm:presLayoutVars>
      </dgm:prSet>
      <dgm:spPr/>
      <dgm:t>
        <a:bodyPr/>
        <a:lstStyle/>
        <a:p>
          <a:endParaRPr lang="en-US"/>
        </a:p>
      </dgm:t>
    </dgm:pt>
    <dgm:pt modelId="{BEC8F0C1-BB85-4639-A279-74923CE81FEF}" type="pres">
      <dgm:prSet presAssocID="{E00491AA-E135-4A5C-BE1D-626637EE866D}" presName="sibTrans" presStyleLbl="sibTrans2D1" presStyleIdx="0" presStyleCnt="5"/>
      <dgm:spPr/>
      <dgm:t>
        <a:bodyPr/>
        <a:lstStyle/>
        <a:p>
          <a:endParaRPr lang="en-US"/>
        </a:p>
      </dgm:t>
    </dgm:pt>
    <dgm:pt modelId="{5EE3907C-9CD7-4121-9D06-9F19BA134355}" type="pres">
      <dgm:prSet presAssocID="{E00491AA-E135-4A5C-BE1D-626637EE866D}" presName="connectorText" presStyleLbl="sibTrans2D1" presStyleIdx="0" presStyleCnt="5"/>
      <dgm:spPr/>
      <dgm:t>
        <a:bodyPr/>
        <a:lstStyle/>
        <a:p>
          <a:endParaRPr lang="en-US"/>
        </a:p>
      </dgm:t>
    </dgm:pt>
    <dgm:pt modelId="{17455335-0219-4ABD-98DD-827842070889}" type="pres">
      <dgm:prSet presAssocID="{F4B38B65-6A93-49CF-9A63-71E2B927714E}" presName="node" presStyleLbl="node1" presStyleIdx="1" presStyleCnt="6">
        <dgm:presLayoutVars>
          <dgm:bulletEnabled val="1"/>
        </dgm:presLayoutVars>
      </dgm:prSet>
      <dgm:spPr/>
      <dgm:t>
        <a:bodyPr/>
        <a:lstStyle/>
        <a:p>
          <a:endParaRPr lang="en-US"/>
        </a:p>
      </dgm:t>
    </dgm:pt>
    <dgm:pt modelId="{DA4B0D83-1AEE-49C6-96B6-7D0CFC78913B}" type="pres">
      <dgm:prSet presAssocID="{0D63C1DD-1700-4305-8714-89499C5D4941}" presName="sibTrans" presStyleLbl="sibTrans2D1" presStyleIdx="1" presStyleCnt="5"/>
      <dgm:spPr/>
      <dgm:t>
        <a:bodyPr/>
        <a:lstStyle/>
        <a:p>
          <a:endParaRPr lang="en-US"/>
        </a:p>
      </dgm:t>
    </dgm:pt>
    <dgm:pt modelId="{FEF7836B-76DF-4185-BDB4-D912F8AC81D0}" type="pres">
      <dgm:prSet presAssocID="{0D63C1DD-1700-4305-8714-89499C5D4941}" presName="connectorText" presStyleLbl="sibTrans2D1" presStyleIdx="1" presStyleCnt="5"/>
      <dgm:spPr/>
      <dgm:t>
        <a:bodyPr/>
        <a:lstStyle/>
        <a:p>
          <a:endParaRPr lang="en-US"/>
        </a:p>
      </dgm:t>
    </dgm:pt>
    <dgm:pt modelId="{790F5AB2-149E-4ACA-BA07-2C73F580554A}" type="pres">
      <dgm:prSet presAssocID="{0D857996-46E1-4C27-85F4-BEB63967917B}" presName="node" presStyleLbl="node1" presStyleIdx="2" presStyleCnt="6">
        <dgm:presLayoutVars>
          <dgm:bulletEnabled val="1"/>
        </dgm:presLayoutVars>
      </dgm:prSet>
      <dgm:spPr/>
      <dgm:t>
        <a:bodyPr/>
        <a:lstStyle/>
        <a:p>
          <a:endParaRPr lang="en-US"/>
        </a:p>
      </dgm:t>
    </dgm:pt>
    <dgm:pt modelId="{3909D2D7-D3BE-427C-8825-109F4FA1EC7B}" type="pres">
      <dgm:prSet presAssocID="{568C2404-ABC4-45F8-A9E5-71C1C3323C0E}" presName="sibTrans" presStyleLbl="sibTrans2D1" presStyleIdx="2" presStyleCnt="5"/>
      <dgm:spPr/>
      <dgm:t>
        <a:bodyPr/>
        <a:lstStyle/>
        <a:p>
          <a:endParaRPr lang="en-US"/>
        </a:p>
      </dgm:t>
    </dgm:pt>
    <dgm:pt modelId="{174B1974-5AEE-4BFE-9502-1B805B6EACBF}" type="pres">
      <dgm:prSet presAssocID="{568C2404-ABC4-45F8-A9E5-71C1C3323C0E}" presName="connectorText" presStyleLbl="sibTrans2D1" presStyleIdx="2" presStyleCnt="5"/>
      <dgm:spPr/>
      <dgm:t>
        <a:bodyPr/>
        <a:lstStyle/>
        <a:p>
          <a:endParaRPr lang="en-US"/>
        </a:p>
      </dgm:t>
    </dgm:pt>
    <dgm:pt modelId="{A319A271-736D-4673-9973-773C6F3AC4B9}" type="pres">
      <dgm:prSet presAssocID="{0ADE8C2D-4774-4566-AC6F-BBBCB37F1FF5}" presName="node" presStyleLbl="node1" presStyleIdx="3" presStyleCnt="6">
        <dgm:presLayoutVars>
          <dgm:bulletEnabled val="1"/>
        </dgm:presLayoutVars>
      </dgm:prSet>
      <dgm:spPr/>
      <dgm:t>
        <a:bodyPr/>
        <a:lstStyle/>
        <a:p>
          <a:endParaRPr lang="en-US"/>
        </a:p>
      </dgm:t>
    </dgm:pt>
    <dgm:pt modelId="{B7B56DEE-B99C-451D-A56C-BB988ECB6B98}" type="pres">
      <dgm:prSet presAssocID="{0E26C80D-A4C6-4B59-84B0-D2426CE7933D}" presName="sibTrans" presStyleLbl="sibTrans2D1" presStyleIdx="3" presStyleCnt="5"/>
      <dgm:spPr/>
      <dgm:t>
        <a:bodyPr/>
        <a:lstStyle/>
        <a:p>
          <a:endParaRPr lang="en-US"/>
        </a:p>
      </dgm:t>
    </dgm:pt>
    <dgm:pt modelId="{DBB66A80-563A-4DD8-96AE-37B9B59FD613}" type="pres">
      <dgm:prSet presAssocID="{0E26C80D-A4C6-4B59-84B0-D2426CE7933D}" presName="connectorText" presStyleLbl="sibTrans2D1" presStyleIdx="3" presStyleCnt="5"/>
      <dgm:spPr/>
      <dgm:t>
        <a:bodyPr/>
        <a:lstStyle/>
        <a:p>
          <a:endParaRPr lang="en-US"/>
        </a:p>
      </dgm:t>
    </dgm:pt>
    <dgm:pt modelId="{5F6A5CD9-4B02-4B22-8FA6-188AF545F3D1}" type="pres">
      <dgm:prSet presAssocID="{FDDEE382-E8D4-4D26-98C4-402427152EA8}" presName="node" presStyleLbl="node1" presStyleIdx="4" presStyleCnt="6">
        <dgm:presLayoutVars>
          <dgm:bulletEnabled val="1"/>
        </dgm:presLayoutVars>
      </dgm:prSet>
      <dgm:spPr/>
      <dgm:t>
        <a:bodyPr/>
        <a:lstStyle/>
        <a:p>
          <a:endParaRPr lang="en-US"/>
        </a:p>
      </dgm:t>
    </dgm:pt>
    <dgm:pt modelId="{EB3FB439-321D-4FE1-B34D-794A6101E8B2}" type="pres">
      <dgm:prSet presAssocID="{9070AC0F-F7DD-49B9-AFFF-3F0DB813296A}" presName="sibTrans" presStyleLbl="sibTrans2D1" presStyleIdx="4" presStyleCnt="5"/>
      <dgm:spPr/>
      <dgm:t>
        <a:bodyPr/>
        <a:lstStyle/>
        <a:p>
          <a:endParaRPr lang="en-US"/>
        </a:p>
      </dgm:t>
    </dgm:pt>
    <dgm:pt modelId="{7D6E453D-3CD4-4D25-A5CE-03D94E336EC8}" type="pres">
      <dgm:prSet presAssocID="{9070AC0F-F7DD-49B9-AFFF-3F0DB813296A}" presName="connectorText" presStyleLbl="sibTrans2D1" presStyleIdx="4" presStyleCnt="5"/>
      <dgm:spPr/>
      <dgm:t>
        <a:bodyPr/>
        <a:lstStyle/>
        <a:p>
          <a:endParaRPr lang="en-US"/>
        </a:p>
      </dgm:t>
    </dgm:pt>
    <dgm:pt modelId="{0B20F887-2836-477C-ACF8-C9E93F236873}" type="pres">
      <dgm:prSet presAssocID="{449F0F47-8F22-4072-9112-A846EF7F5EF9}" presName="node" presStyleLbl="node1" presStyleIdx="5" presStyleCnt="6">
        <dgm:presLayoutVars>
          <dgm:bulletEnabled val="1"/>
        </dgm:presLayoutVars>
      </dgm:prSet>
      <dgm:spPr/>
      <dgm:t>
        <a:bodyPr/>
        <a:lstStyle/>
        <a:p>
          <a:endParaRPr lang="en-US"/>
        </a:p>
      </dgm:t>
    </dgm:pt>
  </dgm:ptLst>
  <dgm:cxnLst>
    <dgm:cxn modelId="{DD81F3A0-20B7-4472-A909-9B432E15E630}" type="presOf" srcId="{0E26C80D-A4C6-4B59-84B0-D2426CE7933D}" destId="{DBB66A80-563A-4DD8-96AE-37B9B59FD613}" srcOrd="1" destOrd="0" presId="urn:microsoft.com/office/officeart/2005/8/layout/process5"/>
    <dgm:cxn modelId="{612EEFEB-6645-4334-9B90-621A45D5C43A}" type="presOf" srcId="{E00491AA-E135-4A5C-BE1D-626637EE866D}" destId="{5EE3907C-9CD7-4121-9D06-9F19BA134355}" srcOrd="1" destOrd="0" presId="urn:microsoft.com/office/officeart/2005/8/layout/process5"/>
    <dgm:cxn modelId="{7C3F83A8-6B52-41E4-AC3C-8BEE77A7A1A0}" type="presOf" srcId="{568C2404-ABC4-45F8-A9E5-71C1C3323C0E}" destId="{3909D2D7-D3BE-427C-8825-109F4FA1EC7B}" srcOrd="0" destOrd="0" presId="urn:microsoft.com/office/officeart/2005/8/layout/process5"/>
    <dgm:cxn modelId="{763A66C5-0F4E-41EF-A9B2-15D30D67EE01}" type="presOf" srcId="{0D63C1DD-1700-4305-8714-89499C5D4941}" destId="{DA4B0D83-1AEE-49C6-96B6-7D0CFC78913B}" srcOrd="0" destOrd="0" presId="urn:microsoft.com/office/officeart/2005/8/layout/process5"/>
    <dgm:cxn modelId="{7F5068D5-2D55-4F48-A894-3F05090183DF}" type="presOf" srcId="{8BA4ADB0-34A1-46B4-9962-9B3524A1D555}" destId="{FF4E8695-1A19-4CD6-8EBE-085B1248B161}" srcOrd="0" destOrd="0" presId="urn:microsoft.com/office/officeart/2005/8/layout/process5"/>
    <dgm:cxn modelId="{E9682CCA-1CC0-450C-81A9-1A50568ECCDC}" type="presOf" srcId="{0E26C80D-A4C6-4B59-84B0-D2426CE7933D}" destId="{B7B56DEE-B99C-451D-A56C-BB988ECB6B98}" srcOrd="0" destOrd="0" presId="urn:microsoft.com/office/officeart/2005/8/layout/process5"/>
    <dgm:cxn modelId="{AF9E979A-DDE5-4740-8A94-B03A9F89A9FC}" type="presOf" srcId="{0ADE8C2D-4774-4566-AC6F-BBBCB37F1FF5}" destId="{A319A271-736D-4673-9973-773C6F3AC4B9}" srcOrd="0" destOrd="0" presId="urn:microsoft.com/office/officeart/2005/8/layout/process5"/>
    <dgm:cxn modelId="{F2E1F185-C183-4F10-86AC-8637DEDCA0FA}" srcId="{8BA4ADB0-34A1-46B4-9962-9B3524A1D555}" destId="{15F9A2C0-D700-46D1-94FC-1D79B8D537A6}" srcOrd="0" destOrd="0" parTransId="{9A694E2B-F992-4CA5-BBD9-91BB7F0E8645}" sibTransId="{E00491AA-E135-4A5C-BE1D-626637EE866D}"/>
    <dgm:cxn modelId="{164F4629-CF55-421F-95E9-47D71F577385}" type="presOf" srcId="{449F0F47-8F22-4072-9112-A846EF7F5EF9}" destId="{0B20F887-2836-477C-ACF8-C9E93F236873}" srcOrd="0" destOrd="0" presId="urn:microsoft.com/office/officeart/2005/8/layout/process5"/>
    <dgm:cxn modelId="{03DD3A54-784E-4314-BD8A-A4598939DA5E}" type="presOf" srcId="{568C2404-ABC4-45F8-A9E5-71C1C3323C0E}" destId="{174B1974-5AEE-4BFE-9502-1B805B6EACBF}" srcOrd="1" destOrd="0" presId="urn:microsoft.com/office/officeart/2005/8/layout/process5"/>
    <dgm:cxn modelId="{5AAAE691-C41F-4300-B456-1EB6126ADC4A}" srcId="{8BA4ADB0-34A1-46B4-9962-9B3524A1D555}" destId="{FDDEE382-E8D4-4D26-98C4-402427152EA8}" srcOrd="4" destOrd="0" parTransId="{7CFCC400-9232-42B4-8631-84E5E73C516F}" sibTransId="{9070AC0F-F7DD-49B9-AFFF-3F0DB813296A}"/>
    <dgm:cxn modelId="{48D594EB-B730-438C-B916-AA655B6ECA26}" type="presOf" srcId="{15F9A2C0-D700-46D1-94FC-1D79B8D537A6}" destId="{48760F1F-F3B6-45D0-A2A0-501F3B0CFBF1}" srcOrd="0" destOrd="0" presId="urn:microsoft.com/office/officeart/2005/8/layout/process5"/>
    <dgm:cxn modelId="{9B5F8CFC-E83D-4E34-ABA7-53AE854F12A4}" type="presOf" srcId="{FDDEE382-E8D4-4D26-98C4-402427152EA8}" destId="{5F6A5CD9-4B02-4B22-8FA6-188AF545F3D1}" srcOrd="0" destOrd="0" presId="urn:microsoft.com/office/officeart/2005/8/layout/process5"/>
    <dgm:cxn modelId="{6276482A-5A71-4021-8781-A80A5FADD80D}" type="presOf" srcId="{E00491AA-E135-4A5C-BE1D-626637EE866D}" destId="{BEC8F0C1-BB85-4639-A279-74923CE81FEF}" srcOrd="0" destOrd="0" presId="urn:microsoft.com/office/officeart/2005/8/layout/process5"/>
    <dgm:cxn modelId="{7C01B4CA-8F9B-4ACF-B8A4-F68E9005D53E}" type="presOf" srcId="{0D857996-46E1-4C27-85F4-BEB63967917B}" destId="{790F5AB2-149E-4ACA-BA07-2C73F580554A}" srcOrd="0" destOrd="0" presId="urn:microsoft.com/office/officeart/2005/8/layout/process5"/>
    <dgm:cxn modelId="{A577D3E5-F6CC-4EDF-9F5F-BC00DB56D205}" type="presOf" srcId="{0D63C1DD-1700-4305-8714-89499C5D4941}" destId="{FEF7836B-76DF-4185-BDB4-D912F8AC81D0}" srcOrd="1" destOrd="0" presId="urn:microsoft.com/office/officeart/2005/8/layout/process5"/>
    <dgm:cxn modelId="{1B4683E0-7479-4107-AD38-21F25985BA45}" type="presOf" srcId="{9070AC0F-F7DD-49B9-AFFF-3F0DB813296A}" destId="{EB3FB439-321D-4FE1-B34D-794A6101E8B2}" srcOrd="0" destOrd="0" presId="urn:microsoft.com/office/officeart/2005/8/layout/process5"/>
    <dgm:cxn modelId="{E042E968-2BE9-45CA-8D83-329616E4C36B}" type="presOf" srcId="{F4B38B65-6A93-49CF-9A63-71E2B927714E}" destId="{17455335-0219-4ABD-98DD-827842070889}" srcOrd="0" destOrd="0" presId="urn:microsoft.com/office/officeart/2005/8/layout/process5"/>
    <dgm:cxn modelId="{045C1785-86FD-49F2-9CD8-2A53FC19AFF6}" type="presOf" srcId="{9070AC0F-F7DD-49B9-AFFF-3F0DB813296A}" destId="{7D6E453D-3CD4-4D25-A5CE-03D94E336EC8}" srcOrd="1" destOrd="0" presId="urn:microsoft.com/office/officeart/2005/8/layout/process5"/>
    <dgm:cxn modelId="{4396E6C1-B26C-4D11-BD24-E49B89CDC400}" srcId="{8BA4ADB0-34A1-46B4-9962-9B3524A1D555}" destId="{0D857996-46E1-4C27-85F4-BEB63967917B}" srcOrd="2" destOrd="0" parTransId="{21CAA880-90F3-443F-BA38-98E80DF717CC}" sibTransId="{568C2404-ABC4-45F8-A9E5-71C1C3323C0E}"/>
    <dgm:cxn modelId="{1F733494-93D1-441B-AD24-45B856E47A7C}" srcId="{8BA4ADB0-34A1-46B4-9962-9B3524A1D555}" destId="{0ADE8C2D-4774-4566-AC6F-BBBCB37F1FF5}" srcOrd="3" destOrd="0" parTransId="{E58579DA-7305-4386-B940-5D32FDEBB650}" sibTransId="{0E26C80D-A4C6-4B59-84B0-D2426CE7933D}"/>
    <dgm:cxn modelId="{E29A9F0F-DD4E-4DD9-862E-825FF9C7E96D}" srcId="{8BA4ADB0-34A1-46B4-9962-9B3524A1D555}" destId="{F4B38B65-6A93-49CF-9A63-71E2B927714E}" srcOrd="1" destOrd="0" parTransId="{87CB1221-75C2-47D3-964E-AE35ABEF25D8}" sibTransId="{0D63C1DD-1700-4305-8714-89499C5D4941}"/>
    <dgm:cxn modelId="{2A355302-45AB-449C-AB7F-BE16B786B95B}" srcId="{8BA4ADB0-34A1-46B4-9962-9B3524A1D555}" destId="{449F0F47-8F22-4072-9112-A846EF7F5EF9}" srcOrd="5" destOrd="0" parTransId="{145AAF84-9B9A-41E3-96A6-B59A9F651BBD}" sibTransId="{3D690EF1-7CA6-40A1-9941-91B56B5E6FE5}"/>
    <dgm:cxn modelId="{B9AF5093-0FC0-45BA-AE0C-A111E26AEA5B}" type="presParOf" srcId="{FF4E8695-1A19-4CD6-8EBE-085B1248B161}" destId="{48760F1F-F3B6-45D0-A2A0-501F3B0CFBF1}" srcOrd="0" destOrd="0" presId="urn:microsoft.com/office/officeart/2005/8/layout/process5"/>
    <dgm:cxn modelId="{3CC0E9B0-EF49-4C83-890B-D4153F603080}" type="presParOf" srcId="{FF4E8695-1A19-4CD6-8EBE-085B1248B161}" destId="{BEC8F0C1-BB85-4639-A279-74923CE81FEF}" srcOrd="1" destOrd="0" presId="urn:microsoft.com/office/officeart/2005/8/layout/process5"/>
    <dgm:cxn modelId="{A2583A83-603B-4C39-B0C8-4F171B144179}" type="presParOf" srcId="{BEC8F0C1-BB85-4639-A279-74923CE81FEF}" destId="{5EE3907C-9CD7-4121-9D06-9F19BA134355}" srcOrd="0" destOrd="0" presId="urn:microsoft.com/office/officeart/2005/8/layout/process5"/>
    <dgm:cxn modelId="{445C7617-A7AF-4EBE-AA98-E7625BD717AD}" type="presParOf" srcId="{FF4E8695-1A19-4CD6-8EBE-085B1248B161}" destId="{17455335-0219-4ABD-98DD-827842070889}" srcOrd="2" destOrd="0" presId="urn:microsoft.com/office/officeart/2005/8/layout/process5"/>
    <dgm:cxn modelId="{4AE5861F-D164-40F4-831D-0E0330F8D714}" type="presParOf" srcId="{FF4E8695-1A19-4CD6-8EBE-085B1248B161}" destId="{DA4B0D83-1AEE-49C6-96B6-7D0CFC78913B}" srcOrd="3" destOrd="0" presId="urn:microsoft.com/office/officeart/2005/8/layout/process5"/>
    <dgm:cxn modelId="{FF7F7CE1-AADC-43D7-894C-50CEBE1BAE9E}" type="presParOf" srcId="{DA4B0D83-1AEE-49C6-96B6-7D0CFC78913B}" destId="{FEF7836B-76DF-4185-BDB4-D912F8AC81D0}" srcOrd="0" destOrd="0" presId="urn:microsoft.com/office/officeart/2005/8/layout/process5"/>
    <dgm:cxn modelId="{B3B4C3E5-6321-4D59-B5DF-264637818349}" type="presParOf" srcId="{FF4E8695-1A19-4CD6-8EBE-085B1248B161}" destId="{790F5AB2-149E-4ACA-BA07-2C73F580554A}" srcOrd="4" destOrd="0" presId="urn:microsoft.com/office/officeart/2005/8/layout/process5"/>
    <dgm:cxn modelId="{88346782-3F60-413E-964D-52A8D5259CCA}" type="presParOf" srcId="{FF4E8695-1A19-4CD6-8EBE-085B1248B161}" destId="{3909D2D7-D3BE-427C-8825-109F4FA1EC7B}" srcOrd="5" destOrd="0" presId="urn:microsoft.com/office/officeart/2005/8/layout/process5"/>
    <dgm:cxn modelId="{19F14070-C2F9-4307-B645-A84175759594}" type="presParOf" srcId="{3909D2D7-D3BE-427C-8825-109F4FA1EC7B}" destId="{174B1974-5AEE-4BFE-9502-1B805B6EACBF}" srcOrd="0" destOrd="0" presId="urn:microsoft.com/office/officeart/2005/8/layout/process5"/>
    <dgm:cxn modelId="{1E593C66-BB24-4776-8050-E4DAF3515EC9}" type="presParOf" srcId="{FF4E8695-1A19-4CD6-8EBE-085B1248B161}" destId="{A319A271-736D-4673-9973-773C6F3AC4B9}" srcOrd="6" destOrd="0" presId="urn:microsoft.com/office/officeart/2005/8/layout/process5"/>
    <dgm:cxn modelId="{53E447B4-A48D-46F7-A108-10A7A0D75B45}" type="presParOf" srcId="{FF4E8695-1A19-4CD6-8EBE-085B1248B161}" destId="{B7B56DEE-B99C-451D-A56C-BB988ECB6B98}" srcOrd="7" destOrd="0" presId="urn:microsoft.com/office/officeart/2005/8/layout/process5"/>
    <dgm:cxn modelId="{8A2BFE82-7EDF-4DEC-8A89-87E9070BB8D3}" type="presParOf" srcId="{B7B56DEE-B99C-451D-A56C-BB988ECB6B98}" destId="{DBB66A80-563A-4DD8-96AE-37B9B59FD613}" srcOrd="0" destOrd="0" presId="urn:microsoft.com/office/officeart/2005/8/layout/process5"/>
    <dgm:cxn modelId="{36CDFE3F-B822-4D95-8F9E-63D2903F0E47}" type="presParOf" srcId="{FF4E8695-1A19-4CD6-8EBE-085B1248B161}" destId="{5F6A5CD9-4B02-4B22-8FA6-188AF545F3D1}" srcOrd="8" destOrd="0" presId="urn:microsoft.com/office/officeart/2005/8/layout/process5"/>
    <dgm:cxn modelId="{D93A7E45-DCD5-4062-96FC-39B70C25882B}" type="presParOf" srcId="{FF4E8695-1A19-4CD6-8EBE-085B1248B161}" destId="{EB3FB439-321D-4FE1-B34D-794A6101E8B2}" srcOrd="9" destOrd="0" presId="urn:microsoft.com/office/officeart/2005/8/layout/process5"/>
    <dgm:cxn modelId="{418387F7-2D09-4E8D-A075-9E018D4D2CBE}" type="presParOf" srcId="{EB3FB439-321D-4FE1-B34D-794A6101E8B2}" destId="{7D6E453D-3CD4-4D25-A5CE-03D94E336EC8}" srcOrd="0" destOrd="0" presId="urn:microsoft.com/office/officeart/2005/8/layout/process5"/>
    <dgm:cxn modelId="{220353A2-1E83-4ADD-A211-4C62B49490E7}" type="presParOf" srcId="{FF4E8695-1A19-4CD6-8EBE-085B1248B161}" destId="{0B20F887-2836-477C-ACF8-C9E93F236873}" srcOrd="10" destOrd="0" presId="urn:microsoft.com/office/officeart/2005/8/layout/process5"/>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9.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5F4ACB7-472F-49A0-8A61-43052F223726}" type="datetimeFigureOut">
              <a:rPr lang="en-US"/>
              <a:pPr>
                <a:defRPr/>
              </a:pPr>
              <a:t>1/19/2010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BB9669D-6B11-4633-87E3-6B0C7E2F706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3FC40D3-C641-4DFB-B713-26F1A2AC16D6}" type="slidenum">
              <a:rPr lang="en-US"/>
              <a:pPr fontAlgn="base">
                <a:spcBef>
                  <a:spcPct val="0"/>
                </a:spcBef>
                <a:spcAft>
                  <a:spcPct val="0"/>
                </a:spcAft>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AQR emphasizes rigor sometimes without pragmatic purpose.</a:t>
            </a:r>
          </a:p>
          <a:p>
            <a:pPr>
              <a:spcBef>
                <a:spcPct val="0"/>
              </a:spcBef>
            </a:pPr>
            <a:endParaRPr lang="en-US" smtClean="0"/>
          </a:p>
          <a:p>
            <a:pPr>
              <a:spcBef>
                <a:spcPct val="0"/>
              </a:spcBef>
            </a:pPr>
            <a:r>
              <a:rPr lang="en-US" smtClean="0"/>
              <a:t>CQR emphasizes both creativity and purpose.</a:t>
            </a:r>
          </a:p>
          <a:p>
            <a:pPr>
              <a:spcBef>
                <a:spcPct val="0"/>
              </a:spcBef>
            </a:pPr>
            <a:endParaRPr lang="en-US" smtClean="0"/>
          </a:p>
          <a:p>
            <a:pPr>
              <a:spcBef>
                <a:spcPct val="0"/>
              </a:spcBef>
            </a:pPr>
            <a:r>
              <a:rPr lang="en-US" smtClean="0"/>
              <a:t>A “Best of Both Worlds” approach encourages the balance of rigor and creativity  within a context of purposeful quality.</a:t>
            </a:r>
          </a:p>
          <a:p>
            <a:pPr>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EBDAFA-9176-4F80-84F7-7C3ADB1604F3}" type="slidenum">
              <a:rPr lang="en-US"/>
              <a:pPr fontAlgn="base">
                <a:spcBef>
                  <a:spcPct val="0"/>
                </a:spcBef>
                <a:spcAft>
                  <a:spcPct val="0"/>
                </a:spcAft>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“researcher as instrument” as practiced in academic QR has led to improvements in rigor, but may have sacrificed investigator’s creative instincts.</a:t>
            </a:r>
          </a:p>
          <a:p>
            <a:pPr>
              <a:spcBef>
                <a:spcPct val="0"/>
              </a:spcBef>
            </a:pPr>
            <a:endParaRPr lang="en-US" smtClean="0"/>
          </a:p>
          <a:p>
            <a:pPr>
              <a:spcBef>
                <a:spcPct val="0"/>
              </a:spcBef>
            </a:pPr>
            <a:r>
              <a:rPr lang="en-US" smtClean="0"/>
              <a:t>The “researcher as intuitive” as practiced in commercial QR has led to creative, spontaneous and useful product, but may be overly idiosyncratic. </a:t>
            </a:r>
          </a:p>
          <a:p>
            <a:pPr>
              <a:spcBef>
                <a:spcPct val="0"/>
              </a:spcBef>
            </a:pPr>
            <a:endParaRPr lang="en-US" smtClean="0"/>
          </a:p>
          <a:p>
            <a:pPr>
              <a:spcBef>
                <a:spcPct val="0"/>
              </a:spcBef>
            </a:pPr>
            <a:r>
              <a:rPr lang="en-US" smtClean="0"/>
              <a:t>A “Best of Both Worlds” approach suggests we embrace the researcher as creative instrument who draws upon the creative self who practices with rigorous instinct.</a:t>
            </a:r>
          </a:p>
          <a:p>
            <a:pPr>
              <a:spcBef>
                <a:spcPct val="0"/>
              </a:spcBef>
            </a:pPr>
            <a:endParaRPr lang="en-US" smtClean="0"/>
          </a:p>
          <a:p>
            <a:pPr>
              <a:spcBef>
                <a:spcPct val="0"/>
              </a:spcBef>
            </a:pPr>
            <a:endParaRPr lang="en-US"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152D32-936C-4084-B01F-9333451F161E}" type="slidenum">
              <a:rPr lang="en-US"/>
              <a:pPr fontAlgn="base">
                <a:spcBef>
                  <a:spcPct val="0"/>
                </a:spcBef>
                <a:spcAft>
                  <a:spcPct val="0"/>
                </a:spcAft>
              </a:pPr>
              <a:t>21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AQR emphasizes the selection of pre-inquiry methodology with some iteration along the way.</a:t>
            </a:r>
          </a:p>
          <a:p>
            <a:pPr>
              <a:spcBef>
                <a:spcPct val="0"/>
              </a:spcBef>
            </a:pPr>
            <a:endParaRPr lang="en-US" smtClean="0"/>
          </a:p>
          <a:p>
            <a:pPr>
              <a:spcBef>
                <a:spcPct val="0"/>
              </a:spcBef>
            </a:pPr>
            <a:r>
              <a:rPr lang="en-US" smtClean="0"/>
              <a:t>CQR emphasizes a general approach with intuitive creativity along the way. </a:t>
            </a:r>
          </a:p>
          <a:p>
            <a:pPr>
              <a:spcBef>
                <a:spcPct val="0"/>
              </a:spcBef>
            </a:pPr>
            <a:endParaRPr lang="en-US" smtClean="0"/>
          </a:p>
          <a:p>
            <a:pPr>
              <a:spcBef>
                <a:spcPct val="0"/>
              </a:spcBef>
            </a:pPr>
            <a:r>
              <a:rPr lang="en-US" smtClean="0"/>
              <a:t>A “Best of Both Worlds” approach suggests we become more inductive in the creation of method because we can never quite know what will work until we get into the field and the data.</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03281D-E4F9-4C05-8E2E-3AB527D8947B}" type="slidenum">
              <a:rPr lang="en-US"/>
              <a:pPr fontAlgn="base">
                <a:spcBef>
                  <a:spcPct val="0"/>
                </a:spcBef>
                <a:spcAft>
                  <a:spcPct val="0"/>
                </a:spcAft>
              </a:pPr>
              <a:t>22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AQR tends to listen to the voices of the participants and researchers when designing studies.</a:t>
            </a:r>
          </a:p>
          <a:p>
            <a:pPr>
              <a:spcBef>
                <a:spcPct val="0"/>
              </a:spcBef>
            </a:pPr>
            <a:endParaRPr lang="en-US" smtClean="0"/>
          </a:p>
          <a:p>
            <a:pPr>
              <a:spcBef>
                <a:spcPct val="0"/>
              </a:spcBef>
            </a:pPr>
            <a:r>
              <a:rPr lang="en-US" smtClean="0"/>
              <a:t>CQR tends to listen to the voice of the end-users and researchers when designing studies.</a:t>
            </a:r>
          </a:p>
          <a:p>
            <a:pPr>
              <a:spcBef>
                <a:spcPct val="0"/>
              </a:spcBef>
            </a:pPr>
            <a:endParaRPr lang="en-US" smtClean="0"/>
          </a:p>
          <a:p>
            <a:pPr>
              <a:spcBef>
                <a:spcPct val="0"/>
              </a:spcBef>
            </a:pPr>
            <a:r>
              <a:rPr lang="en-US" smtClean="0"/>
              <a:t>A “Best of Both Worlds” would emphasize a triadic approach in which the voices of stakeholders, participants, and researchers would all be celebrated and utilized.</a:t>
            </a:r>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340588-ABAC-475D-B83E-23E12C039AD5}" type="slidenum">
              <a:rPr lang="en-US"/>
              <a:pPr fontAlgn="base">
                <a:spcBef>
                  <a:spcPct val="0"/>
                </a:spcBef>
                <a:spcAft>
                  <a:spcPct val="0"/>
                </a:spcAft>
              </a:pPr>
              <a:t>23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CQR is noted for its rapid analytical pace in producing results.</a:t>
            </a:r>
          </a:p>
          <a:p>
            <a:pPr>
              <a:spcBef>
                <a:spcPct val="0"/>
              </a:spcBef>
            </a:pPr>
            <a:endParaRPr lang="en-US" smtClean="0"/>
          </a:p>
          <a:p>
            <a:pPr>
              <a:spcBef>
                <a:spcPct val="0"/>
              </a:spcBef>
            </a:pPr>
            <a:r>
              <a:rPr lang="en-US" smtClean="0"/>
              <a:t>AQR is known for its sophisticated data transformation procedures which help to connect qualitative differences.</a:t>
            </a:r>
          </a:p>
          <a:p>
            <a:pPr>
              <a:spcBef>
                <a:spcPct val="0"/>
              </a:spcBef>
            </a:pPr>
            <a:endParaRPr lang="en-US" smtClean="0"/>
          </a:p>
          <a:p>
            <a:pPr>
              <a:spcBef>
                <a:spcPct val="0"/>
              </a:spcBef>
            </a:pPr>
            <a:r>
              <a:rPr lang="en-US" smtClean="0"/>
              <a:t>A “Best of Both Worlds” approach would encourage the development of more rapid data transformation practices.  </a:t>
            </a:r>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A6AAA5-3E24-447C-A38F-7E7991B2B3DE}" type="slidenum">
              <a:rPr lang="en-US"/>
              <a:pPr fontAlgn="base">
                <a:spcBef>
                  <a:spcPct val="0"/>
                </a:spcBef>
                <a:spcAft>
                  <a:spcPct val="0"/>
                </a:spcAft>
              </a:pPr>
              <a:t>24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AQR emphasizes the production of knowledge.</a:t>
            </a:r>
          </a:p>
          <a:p>
            <a:pPr>
              <a:spcBef>
                <a:spcPct val="0"/>
              </a:spcBef>
            </a:pPr>
            <a:endParaRPr lang="en-US" smtClean="0"/>
          </a:p>
          <a:p>
            <a:pPr>
              <a:spcBef>
                <a:spcPct val="0"/>
              </a:spcBef>
            </a:pPr>
            <a:r>
              <a:rPr lang="en-US" smtClean="0"/>
              <a:t>CQR emphasizes the making of decisions.</a:t>
            </a:r>
          </a:p>
          <a:p>
            <a:pPr>
              <a:spcBef>
                <a:spcPct val="0"/>
              </a:spcBef>
            </a:pPr>
            <a:endParaRPr lang="en-US" smtClean="0"/>
          </a:p>
          <a:p>
            <a:pPr>
              <a:spcBef>
                <a:spcPct val="0"/>
              </a:spcBef>
            </a:pPr>
            <a:r>
              <a:rPr lang="en-US" smtClean="0"/>
              <a:t>A “Best of Both Worlds” approach would include a systematic flow between evidence and change creating a more transparent relationship between knowing and doing and change and reflection.</a:t>
            </a:r>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9E5E7B-0B3F-4D5D-A297-90B2E377B285}" type="slidenum">
              <a:rPr lang="en-US"/>
              <a:pPr fontAlgn="base">
                <a:spcBef>
                  <a:spcPct val="0"/>
                </a:spcBef>
                <a:spcAft>
                  <a:spcPct val="0"/>
                </a:spcAft>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6FA8A242-4F17-4B4C-BCA7-74EB3D290959}" type="datetimeFigureOut">
              <a:rPr lang="en-US"/>
              <a:pPr>
                <a:defRPr/>
              </a:pPr>
              <a:t>1/19/2010</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8A5DAAD7-F8D5-496B-8724-1BCA2C6F900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4619F2F-23C6-4EE5-B975-F4FA7439ABC6}" type="datetimeFigureOut">
              <a:rPr lang="en-US"/>
              <a:pPr>
                <a:defRPr/>
              </a:pPr>
              <a:t>1/19/2010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C639EEE-7ECE-469A-B536-6942E5519D4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389D089-ED9B-4EC4-82A0-54136C029E1E}" type="datetimeFigureOut">
              <a:rPr lang="en-US"/>
              <a:pPr>
                <a:defRPr/>
              </a:pPr>
              <a:t>1/19/2010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FA45BC1-7430-4068-91CB-45B7DEE69EC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F0D72DC-511F-4921-AC3F-A245193EB8F9}" type="datetimeFigureOut">
              <a:rPr lang="en-US"/>
              <a:pPr>
                <a:defRPr/>
              </a:pPr>
              <a:t>1/19/2010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D9AC9F7-9AD4-4E63-AE7C-D7AA1131149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1EDA2C7-BB49-4A5D-AEE0-D4F940AAF07A}" type="datetimeFigureOut">
              <a:rPr lang="en-US"/>
              <a:pPr>
                <a:defRPr/>
              </a:pPr>
              <a:t>1/19/2010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CD827-96F1-45B7-B321-3374FC35404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BCED893-7A10-4B7B-8FB3-2CD586D370EA}" type="datetimeFigureOut">
              <a:rPr lang="en-US"/>
              <a:pPr>
                <a:defRPr/>
              </a:pPr>
              <a:t>1/19/2010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3E2DAFC-0F37-4477-94FF-A5AA78B2FB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554000F0-D143-499E-9C68-AEF687113AFE}" type="datetimeFigureOut">
              <a:rPr lang="en-US"/>
              <a:pPr>
                <a:defRPr/>
              </a:pPr>
              <a:t>1/19/2010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A3EED85-7B9C-427A-9615-0F14E6409CC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4EDEFFF-E6C0-44CA-B246-85105A7ABB37}" type="datetimeFigureOut">
              <a:rPr lang="en-US"/>
              <a:pPr>
                <a:defRPr/>
              </a:pPr>
              <a:t>1/19/2010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25B5015F-A823-418A-95AA-52468888F6C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B3D0835-C983-43BD-A569-59A7B02944FC}" type="datetimeFigureOut">
              <a:rPr lang="en-US"/>
              <a:pPr>
                <a:defRPr/>
              </a:pPr>
              <a:t>1/19/2010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613CFBA-7619-48AA-801E-767903A26A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2A779F1-199F-4707-96C5-5F07710DF29D}" type="datetimeFigureOut">
              <a:rPr lang="en-US"/>
              <a:pPr>
                <a:defRPr/>
              </a:pPr>
              <a:t>1/19/2010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FB964B1-5E32-480A-8F3F-9035907AB40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397E5F9-7618-44A6-9A2B-621C6AE253D4}" type="datetimeFigureOut">
              <a:rPr lang="en-US"/>
              <a:pPr>
                <a:defRPr/>
              </a:pPr>
              <a:t>1/19/2010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D6B1FED-A916-4C70-AE49-85A6EBB022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E3128A3D-1883-4861-807D-6175AFC1CDF2}" type="datetimeFigureOut">
              <a:rPr lang="en-US"/>
              <a:pPr>
                <a:defRPr/>
              </a:pPr>
              <a:t>1/19/2010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B93468BB-A3AA-435F-91DA-1EBA8E0C7F3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ron@nova.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p:spPr>
        <p:txBody>
          <a:bodyPr>
            <a:normAutofit fontScale="90000"/>
          </a:bodyPr>
          <a:lstStyle/>
          <a:p>
            <a:pPr fontAlgn="auto">
              <a:spcAft>
                <a:spcPts val="0"/>
              </a:spcAft>
              <a:defRPr/>
            </a:pPr>
            <a:r>
              <a:rPr lang="en-US" dirty="0"/>
              <a:t>Academic and Commercial Qualitative </a:t>
            </a:r>
            <a:r>
              <a:rPr lang="en-US" dirty="0" smtClean="0"/>
              <a:t>Research:</a:t>
            </a:r>
            <a:br>
              <a:rPr lang="en-US" dirty="0" smtClean="0"/>
            </a:br>
            <a:r>
              <a:rPr lang="en-US" dirty="0" smtClean="0"/>
              <a:t>The </a:t>
            </a:r>
            <a:r>
              <a:rPr lang="en-US" dirty="0"/>
              <a:t>Best of Both Worlds</a:t>
            </a:r>
            <a:br>
              <a:rPr lang="en-US" dirty="0"/>
            </a:br>
            <a:endParaRPr lang="en-US" dirty="0"/>
          </a:p>
        </p:txBody>
      </p:sp>
      <p:sp>
        <p:nvSpPr>
          <p:cNvPr id="14338" name="Subtitle 2"/>
          <p:cNvSpPr>
            <a:spLocks noGrp="1"/>
          </p:cNvSpPr>
          <p:nvPr>
            <p:ph type="subTitle" idx="1"/>
          </p:nvPr>
        </p:nvSpPr>
        <p:spPr>
          <a:xfrm>
            <a:off x="533400" y="3228975"/>
            <a:ext cx="7854950" cy="1752600"/>
          </a:xfrm>
        </p:spPr>
        <p:txBody>
          <a:bodyPr/>
          <a:lstStyle/>
          <a:p>
            <a:pPr marR="0"/>
            <a:r>
              <a:rPr lang="en-US" smtClean="0"/>
              <a:t>Ron Chenail</a:t>
            </a:r>
          </a:p>
          <a:p>
            <a:pPr marR="0"/>
            <a:r>
              <a:rPr lang="en-US" smtClean="0"/>
              <a:t>TQR Inaugural Conference</a:t>
            </a:r>
          </a:p>
          <a:p>
            <a:pPr marR="0"/>
            <a:r>
              <a:rPr lang="en-US" smtClean="0"/>
              <a:t>January 8,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Commercial Qualitative Research</a:t>
            </a:r>
            <a:endParaRPr lang="en-US" dirty="0"/>
          </a:p>
        </p:txBody>
      </p:sp>
      <p:sp>
        <p:nvSpPr>
          <p:cNvPr id="24578" name="Content Placeholder 2"/>
          <p:cNvSpPr>
            <a:spLocks noGrp="1"/>
          </p:cNvSpPr>
          <p:nvPr>
            <p:ph idx="1"/>
          </p:nvPr>
        </p:nvSpPr>
        <p:spPr/>
        <p:txBody>
          <a:bodyPr/>
          <a:lstStyle/>
          <a:p>
            <a:r>
              <a:rPr lang="en-US" smtClean="0"/>
              <a:t>Independent Consultants</a:t>
            </a:r>
          </a:p>
          <a:p>
            <a:r>
              <a:rPr lang="en-US" smtClean="0"/>
              <a:t>Research Companies</a:t>
            </a:r>
          </a:p>
          <a:p>
            <a:r>
              <a:rPr lang="en-US" smtClean="0"/>
              <a:t>Departments within Companies</a:t>
            </a:r>
          </a:p>
          <a:p>
            <a:r>
              <a:rPr lang="en-US" smtClean="0"/>
              <a:t>Proprietary</a:t>
            </a:r>
          </a:p>
          <a:p>
            <a:r>
              <a:rPr lang="en-US" smtClean="0"/>
              <a:t>Products</a:t>
            </a:r>
          </a:p>
          <a:p>
            <a:pPr lvl="1"/>
            <a:r>
              <a:rPr lang="en-US" smtClean="0"/>
              <a:t>Presentations</a:t>
            </a:r>
          </a:p>
          <a:p>
            <a:pPr lvl="1"/>
            <a:r>
              <a:rPr lang="en-US" smtClean="0"/>
              <a:t>Interim and Final Reports</a:t>
            </a:r>
          </a:p>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3"/>
          <p:cNvSpPr>
            <a:spLocks noGrp="1"/>
          </p:cNvSpPr>
          <p:nvPr>
            <p:ph type="title"/>
          </p:nvPr>
        </p:nvSpPr>
        <p:spPr/>
        <p:txBody>
          <a:bodyPr/>
          <a:lstStyle/>
          <a:p>
            <a:r>
              <a:rPr lang="en-US" smtClean="0"/>
              <a:t>Academic Qualitative Research</a:t>
            </a:r>
          </a:p>
        </p:txBody>
      </p:sp>
      <p:sp>
        <p:nvSpPr>
          <p:cNvPr id="25602" name="Content Placeholder 4"/>
          <p:cNvSpPr>
            <a:spLocks noGrp="1"/>
          </p:cNvSpPr>
          <p:nvPr>
            <p:ph idx="1"/>
          </p:nvPr>
        </p:nvSpPr>
        <p:spPr/>
        <p:txBody>
          <a:bodyPr/>
          <a:lstStyle/>
          <a:p>
            <a:r>
              <a:rPr lang="en-US" smtClean="0"/>
              <a:t>Ethnography</a:t>
            </a:r>
          </a:p>
          <a:p>
            <a:r>
              <a:rPr lang="en-US" smtClean="0"/>
              <a:t>Phenomenology</a:t>
            </a:r>
          </a:p>
          <a:p>
            <a:r>
              <a:rPr lang="en-US" smtClean="0"/>
              <a:t>Grounded Theory</a:t>
            </a:r>
          </a:p>
          <a:p>
            <a:r>
              <a:rPr lang="en-US" smtClean="0"/>
              <a:t>Narrative Inquiry</a:t>
            </a:r>
          </a:p>
          <a:p>
            <a:r>
              <a:rPr lang="en-US" smtClean="0"/>
              <a:t>Critical Variations</a:t>
            </a:r>
          </a:p>
          <a:p>
            <a:r>
              <a:rPr lang="en-US" smtClean="0"/>
              <a:t>Artistic Variations</a:t>
            </a:r>
          </a:p>
          <a:p>
            <a:r>
              <a:rPr lang="en-US" smtClean="0"/>
              <a:t>Action Variations</a:t>
            </a:r>
          </a:p>
          <a:p>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Commercial Qualitative Research</a:t>
            </a:r>
            <a:endParaRPr lang="en-US" dirty="0"/>
          </a:p>
        </p:txBody>
      </p:sp>
      <p:sp>
        <p:nvSpPr>
          <p:cNvPr id="26626" name="Content Placeholder 2"/>
          <p:cNvSpPr>
            <a:spLocks noGrp="1"/>
          </p:cNvSpPr>
          <p:nvPr>
            <p:ph idx="1"/>
          </p:nvPr>
        </p:nvSpPr>
        <p:spPr/>
        <p:txBody>
          <a:bodyPr/>
          <a:lstStyle/>
          <a:p>
            <a:r>
              <a:rPr lang="en-US" smtClean="0"/>
              <a:t>Applied Anthropology</a:t>
            </a:r>
          </a:p>
          <a:p>
            <a:r>
              <a:rPr lang="en-US" smtClean="0"/>
              <a:t>Qualitative Marketing Research</a:t>
            </a:r>
          </a:p>
          <a:p>
            <a:r>
              <a:rPr lang="en-US" smtClean="0"/>
              <a:t>Qualitative Market Research</a:t>
            </a:r>
          </a:p>
          <a:p>
            <a:r>
              <a:rPr lang="en-US" smtClean="0"/>
              <a:t>Collaborative Design</a:t>
            </a:r>
          </a:p>
          <a:p>
            <a:r>
              <a:rPr lang="en-US" smtClean="0"/>
              <a:t>Usability Studies</a:t>
            </a:r>
          </a:p>
          <a:p>
            <a:r>
              <a:rPr lang="en-US" smtClean="0"/>
              <a:t>Social Research: Program and Policy Evaluation</a:t>
            </a:r>
          </a:p>
          <a:p>
            <a:r>
              <a:rPr lang="en-US" smtClean="0"/>
              <a:t>Consumer Research</a:t>
            </a:r>
          </a:p>
          <a:p>
            <a:r>
              <a:rPr lang="en-US" smtClean="0"/>
              <a:t>Organizational Change Research</a:t>
            </a:r>
          </a:p>
          <a:p>
            <a:endParaRPr lang="en-US" smtClean="0"/>
          </a:p>
          <a:p>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Academic Qualitative Research</a:t>
            </a:r>
          </a:p>
        </p:txBody>
      </p:sp>
      <p:sp>
        <p:nvSpPr>
          <p:cNvPr id="27650" name="Content Placeholder 2"/>
          <p:cNvSpPr>
            <a:spLocks noGrp="1"/>
          </p:cNvSpPr>
          <p:nvPr>
            <p:ph idx="1"/>
          </p:nvPr>
        </p:nvSpPr>
        <p:spPr/>
        <p:txBody>
          <a:bodyPr/>
          <a:lstStyle/>
          <a:p>
            <a:r>
              <a:rPr lang="en-US" smtClean="0"/>
              <a:t>Individual and Group Interviews</a:t>
            </a:r>
          </a:p>
          <a:p>
            <a:r>
              <a:rPr lang="en-US" smtClean="0"/>
              <a:t>Fieldwork</a:t>
            </a:r>
          </a:p>
          <a:p>
            <a:r>
              <a:rPr lang="en-US" smtClean="0"/>
              <a:t>Document Analysis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Commercial Qualitative Research</a:t>
            </a:r>
            <a:endParaRPr lang="en-US" dirty="0"/>
          </a:p>
        </p:txBody>
      </p:sp>
      <p:sp>
        <p:nvSpPr>
          <p:cNvPr id="28674" name="Content Placeholder 2"/>
          <p:cNvSpPr>
            <a:spLocks noGrp="1"/>
          </p:cNvSpPr>
          <p:nvPr>
            <p:ph idx="1"/>
          </p:nvPr>
        </p:nvSpPr>
        <p:spPr/>
        <p:txBody>
          <a:bodyPr/>
          <a:lstStyle/>
          <a:p>
            <a:r>
              <a:rPr lang="en-US" smtClean="0"/>
              <a:t>Qualitative Research</a:t>
            </a:r>
          </a:p>
          <a:p>
            <a:pPr lvl="1"/>
            <a:r>
              <a:rPr lang="en-US" smtClean="0"/>
              <a:t>One-on-One Interviews</a:t>
            </a:r>
          </a:p>
          <a:p>
            <a:pPr lvl="1"/>
            <a:r>
              <a:rPr lang="en-US" smtClean="0"/>
              <a:t>Focus Group Interviews</a:t>
            </a:r>
          </a:p>
          <a:p>
            <a:pPr lvl="1"/>
            <a:r>
              <a:rPr lang="en-US" smtClean="0"/>
              <a:t>Ambush Interviews</a:t>
            </a:r>
          </a:p>
          <a:p>
            <a:r>
              <a:rPr lang="en-US" smtClean="0"/>
              <a:t>Ethnography</a:t>
            </a:r>
          </a:p>
          <a:p>
            <a:pPr lvl="1"/>
            <a:r>
              <a:rPr lang="en-US" smtClean="0"/>
              <a:t>Mystery Shopper</a:t>
            </a:r>
          </a:p>
          <a:p>
            <a:pPr lvl="1"/>
            <a:r>
              <a:rPr lang="en-US" smtClean="0"/>
              <a:t>Shop-Along’s</a:t>
            </a:r>
          </a:p>
          <a:p>
            <a:r>
              <a:rPr lang="en-US" smtClean="0"/>
              <a:t>Qualitative Data Analysis</a:t>
            </a:r>
          </a:p>
          <a:p>
            <a:r>
              <a:rPr lang="en-US" smtClean="0"/>
              <a:t>Projective Techniques and Scenarios</a:t>
            </a:r>
          </a:p>
          <a:p>
            <a:pPr lvl="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smtClean="0"/>
              <a:t>Differences</a:t>
            </a:r>
            <a:endParaRPr/>
          </a:p>
        </p:txBody>
      </p:sp>
      <p:sp>
        <p:nvSpPr>
          <p:cNvPr id="29698" name="Text Placeholder 2"/>
          <p:cNvSpPr>
            <a:spLocks noGrp="1"/>
          </p:cNvSpPr>
          <p:nvPr>
            <p:ph type="body" idx="1"/>
          </p:nvPr>
        </p:nvSpPr>
        <p:spPr>
          <a:xfrm>
            <a:off x="530225" y="2705100"/>
            <a:ext cx="7772400" cy="1509713"/>
          </a:xfrm>
        </p:spPr>
        <p:txBody>
          <a:bodyPr/>
          <a:lstStyle/>
          <a:p>
            <a:r>
              <a:rPr lang="en-US" smtClean="0"/>
              <a:t>Noting contrasts and criticisms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3"/>
          <p:cNvSpPr>
            <a:spLocks noGrp="1"/>
          </p:cNvSpPr>
          <p:nvPr>
            <p:ph type="title"/>
          </p:nvPr>
        </p:nvSpPr>
        <p:spPr>
          <a:xfrm>
            <a:off x="457200" y="704850"/>
            <a:ext cx="8229600" cy="1143000"/>
          </a:xfrm>
        </p:spPr>
        <p:txBody>
          <a:bodyPr/>
          <a:lstStyle/>
          <a:p>
            <a:pPr algn="ctr"/>
            <a:r>
              <a:rPr lang="en-US" smtClean="0"/>
              <a:t>Sheila Keegan’s Distinctions</a:t>
            </a:r>
          </a:p>
        </p:txBody>
      </p:sp>
      <p:sp>
        <p:nvSpPr>
          <p:cNvPr id="30722" name="Text Placeholder 4"/>
          <p:cNvSpPr>
            <a:spLocks noGrp="1"/>
          </p:cNvSpPr>
          <p:nvPr>
            <p:ph type="body" idx="1"/>
          </p:nvPr>
        </p:nvSpPr>
        <p:spPr>
          <a:xfrm>
            <a:off x="457200" y="1855788"/>
            <a:ext cx="4040188" cy="658812"/>
          </a:xfrm>
        </p:spPr>
        <p:txBody>
          <a:bodyPr/>
          <a:lstStyle/>
          <a:p>
            <a:r>
              <a:rPr lang="en-US" smtClean="0"/>
              <a:t>Academic Research</a:t>
            </a:r>
          </a:p>
        </p:txBody>
      </p:sp>
      <p:sp>
        <p:nvSpPr>
          <p:cNvPr id="30723" name="Text Placeholder 6"/>
          <p:cNvSpPr>
            <a:spLocks noGrp="1"/>
          </p:cNvSpPr>
          <p:nvPr>
            <p:ph type="body" sz="half" idx="3"/>
          </p:nvPr>
        </p:nvSpPr>
        <p:spPr>
          <a:xfrm>
            <a:off x="4645025" y="1860550"/>
            <a:ext cx="4041775" cy="654050"/>
          </a:xfrm>
        </p:spPr>
        <p:txBody>
          <a:bodyPr/>
          <a:lstStyle/>
          <a:p>
            <a:r>
              <a:rPr lang="en-US" smtClean="0"/>
              <a:t>Commercial Research</a:t>
            </a:r>
          </a:p>
        </p:txBody>
      </p:sp>
      <p:sp>
        <p:nvSpPr>
          <p:cNvPr id="30724" name="Content Placeholder 5"/>
          <p:cNvSpPr>
            <a:spLocks noGrp="1"/>
          </p:cNvSpPr>
          <p:nvPr>
            <p:ph sz="quarter" idx="2"/>
          </p:nvPr>
        </p:nvSpPr>
        <p:spPr>
          <a:xfrm>
            <a:off x="457200" y="2514600"/>
            <a:ext cx="4040188" cy="3846513"/>
          </a:xfrm>
        </p:spPr>
        <p:txBody>
          <a:bodyPr/>
          <a:lstStyle/>
          <a:p>
            <a:r>
              <a:rPr lang="en-US" smtClean="0"/>
              <a:t>Emphasis on methodology</a:t>
            </a:r>
          </a:p>
          <a:p>
            <a:pPr>
              <a:buFont typeface="Wingdings 2" pitchFamily="18" charset="2"/>
              <a:buNone/>
            </a:pPr>
            <a:endParaRPr lang="en-US" smtClean="0"/>
          </a:p>
          <a:p>
            <a:r>
              <a:rPr lang="en-US" smtClean="0"/>
              <a:t>Theory informs practice</a:t>
            </a:r>
          </a:p>
          <a:p>
            <a:pPr>
              <a:buFont typeface="Wingdings 2" pitchFamily="18" charset="2"/>
              <a:buNone/>
            </a:pPr>
            <a:endParaRPr lang="en-US" smtClean="0"/>
          </a:p>
          <a:p>
            <a:pPr>
              <a:buFont typeface="Wingdings 2" pitchFamily="18" charset="2"/>
              <a:buNone/>
            </a:pPr>
            <a:endParaRPr lang="en-US" smtClean="0"/>
          </a:p>
          <a:p>
            <a:r>
              <a:rPr lang="en-US" smtClean="0"/>
              <a:t>Wide range of methods</a:t>
            </a:r>
          </a:p>
          <a:p>
            <a:endParaRPr lang="en-US" smtClean="0"/>
          </a:p>
          <a:p>
            <a:pPr>
              <a:buFont typeface="Wingdings 2" pitchFamily="18" charset="2"/>
              <a:buNone/>
            </a:pPr>
            <a:endParaRPr lang="en-US" smtClean="0"/>
          </a:p>
          <a:p>
            <a:r>
              <a:rPr lang="en-US" smtClean="0"/>
              <a:t>Long time scales</a:t>
            </a:r>
          </a:p>
          <a:p>
            <a:endParaRPr lang="en-US" smtClean="0"/>
          </a:p>
          <a:p>
            <a:endParaRPr lang="en-US" smtClean="0"/>
          </a:p>
          <a:p>
            <a:endParaRPr lang="en-US" smtClean="0"/>
          </a:p>
          <a:p>
            <a:endParaRPr lang="en-US" smtClean="0"/>
          </a:p>
        </p:txBody>
      </p:sp>
      <p:sp>
        <p:nvSpPr>
          <p:cNvPr id="30725" name="Content Placeholder 7"/>
          <p:cNvSpPr>
            <a:spLocks noGrp="1"/>
          </p:cNvSpPr>
          <p:nvPr>
            <p:ph sz="quarter" idx="4"/>
          </p:nvPr>
        </p:nvSpPr>
        <p:spPr>
          <a:xfrm>
            <a:off x="4645025" y="2514600"/>
            <a:ext cx="4041775" cy="3846513"/>
          </a:xfrm>
        </p:spPr>
        <p:txBody>
          <a:bodyPr/>
          <a:lstStyle/>
          <a:p>
            <a:r>
              <a:rPr lang="en-US" smtClean="0"/>
              <a:t>Emphasis on end benefit</a:t>
            </a:r>
          </a:p>
          <a:p>
            <a:pPr>
              <a:buFont typeface="Wingdings 2" pitchFamily="18" charset="2"/>
              <a:buNone/>
            </a:pPr>
            <a:endParaRPr lang="en-US" smtClean="0"/>
          </a:p>
          <a:p>
            <a:r>
              <a:rPr lang="en-US" smtClean="0"/>
              <a:t>Practice and theory are an iterative process</a:t>
            </a:r>
          </a:p>
          <a:p>
            <a:pPr>
              <a:buFont typeface="Wingdings 2" pitchFamily="18" charset="2"/>
              <a:buNone/>
            </a:pPr>
            <a:endParaRPr lang="en-US" smtClean="0"/>
          </a:p>
          <a:p>
            <a:r>
              <a:rPr lang="en-US" smtClean="0"/>
              <a:t>Qualitative “thinking” privileged over methods (ideally)</a:t>
            </a:r>
          </a:p>
          <a:p>
            <a:pPr>
              <a:buFont typeface="Wingdings 2" pitchFamily="18" charset="2"/>
              <a:buNone/>
            </a:pPr>
            <a:endParaRPr lang="en-US" smtClean="0"/>
          </a:p>
          <a:p>
            <a:r>
              <a:rPr lang="en-US" smtClean="0"/>
              <a:t>Intensive, fast turnaround</a:t>
            </a:r>
          </a:p>
          <a:p>
            <a:endParaRPr lang="en-US" smtClean="0"/>
          </a:p>
          <a:p>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3"/>
          <p:cNvSpPr>
            <a:spLocks noGrp="1"/>
          </p:cNvSpPr>
          <p:nvPr>
            <p:ph type="title"/>
          </p:nvPr>
        </p:nvSpPr>
        <p:spPr>
          <a:xfrm>
            <a:off x="457200" y="704850"/>
            <a:ext cx="8229600" cy="1143000"/>
          </a:xfrm>
        </p:spPr>
        <p:txBody>
          <a:bodyPr/>
          <a:lstStyle/>
          <a:p>
            <a:pPr algn="ctr"/>
            <a:r>
              <a:rPr lang="en-US" smtClean="0"/>
              <a:t>Sheila Keegan’s Distinctions</a:t>
            </a:r>
          </a:p>
        </p:txBody>
      </p:sp>
      <p:sp>
        <p:nvSpPr>
          <p:cNvPr id="31746" name="Text Placeholder 4"/>
          <p:cNvSpPr>
            <a:spLocks noGrp="1"/>
          </p:cNvSpPr>
          <p:nvPr>
            <p:ph type="body" idx="1"/>
          </p:nvPr>
        </p:nvSpPr>
        <p:spPr>
          <a:xfrm>
            <a:off x="457200" y="1855788"/>
            <a:ext cx="4040188" cy="658812"/>
          </a:xfrm>
        </p:spPr>
        <p:txBody>
          <a:bodyPr/>
          <a:lstStyle/>
          <a:p>
            <a:r>
              <a:rPr lang="en-US" smtClean="0"/>
              <a:t>Academic Research</a:t>
            </a:r>
          </a:p>
        </p:txBody>
      </p:sp>
      <p:sp>
        <p:nvSpPr>
          <p:cNvPr id="31747" name="Text Placeholder 6"/>
          <p:cNvSpPr>
            <a:spLocks noGrp="1"/>
          </p:cNvSpPr>
          <p:nvPr>
            <p:ph type="body" sz="half" idx="3"/>
          </p:nvPr>
        </p:nvSpPr>
        <p:spPr>
          <a:xfrm>
            <a:off x="4645025" y="1860550"/>
            <a:ext cx="4041775" cy="654050"/>
          </a:xfrm>
        </p:spPr>
        <p:txBody>
          <a:bodyPr/>
          <a:lstStyle/>
          <a:p>
            <a:r>
              <a:rPr lang="en-US" smtClean="0"/>
              <a:t>Commercial Research</a:t>
            </a:r>
          </a:p>
        </p:txBody>
      </p:sp>
      <p:sp>
        <p:nvSpPr>
          <p:cNvPr id="6" name="Content Placeholder 5"/>
          <p:cNvSpPr>
            <a:spLocks noGrp="1"/>
          </p:cNvSpPr>
          <p:nvPr>
            <p:ph sz="quarter" idx="2"/>
          </p:nvPr>
        </p:nvSpPr>
        <p:spPr>
          <a:xfrm>
            <a:off x="457200" y="2514600"/>
            <a:ext cx="4040188" cy="3846513"/>
          </a:xfrm>
        </p:spPr>
        <p:txBody>
          <a:bodyPr>
            <a:normAutofit lnSpcReduction="10000"/>
          </a:bodyPr>
          <a:lstStyle/>
          <a:p>
            <a:pPr marL="274320" indent="-274320" fontAlgn="auto">
              <a:spcAft>
                <a:spcPts val="0"/>
              </a:spcAft>
              <a:buClr>
                <a:schemeClr val="accent3"/>
              </a:buClr>
              <a:buFont typeface="Wingdings 2"/>
              <a:buChar char=""/>
              <a:defRPr/>
            </a:pPr>
            <a:r>
              <a:rPr lang="en-US" dirty="0" smtClean="0"/>
              <a:t>Prioritize  validity/reliability</a:t>
            </a:r>
          </a:p>
          <a:p>
            <a:pPr marL="274320" indent="-274320" fontAlgn="auto">
              <a:spcAft>
                <a:spcPts val="0"/>
              </a:spcAft>
              <a:buClr>
                <a:schemeClr val="accent3"/>
              </a:buClr>
              <a:buFont typeface="Wingdings 2"/>
              <a:buNone/>
              <a:defRPr/>
            </a:pPr>
            <a:endParaRPr lang="en-US" dirty="0" smtClean="0"/>
          </a:p>
          <a:p>
            <a:pPr marL="274320" indent="-274320" fontAlgn="auto">
              <a:spcAft>
                <a:spcPts val="0"/>
              </a:spcAft>
              <a:buClr>
                <a:schemeClr val="accent3"/>
              </a:buClr>
              <a:buFont typeface="Wingdings 2"/>
              <a:buNone/>
              <a:defRPr/>
            </a:pPr>
            <a:endParaRPr lang="en-US" dirty="0" smtClean="0"/>
          </a:p>
          <a:p>
            <a:pPr marL="274320" indent="-274320" fontAlgn="auto">
              <a:spcAft>
                <a:spcPts val="0"/>
              </a:spcAft>
              <a:buClr>
                <a:schemeClr val="accent3"/>
              </a:buClr>
              <a:buFont typeface="Wingdings 2"/>
              <a:buChar char=""/>
              <a:defRPr/>
            </a:pPr>
            <a:r>
              <a:rPr lang="en-US" dirty="0" smtClean="0"/>
              <a:t>Cerebral</a:t>
            </a:r>
          </a:p>
          <a:p>
            <a:pPr marL="274320" indent="-274320" fontAlgn="auto">
              <a:spcAft>
                <a:spcPts val="0"/>
              </a:spcAft>
              <a:buClr>
                <a:schemeClr val="accent3"/>
              </a:buClr>
              <a:buFont typeface="Wingdings 2"/>
              <a:buNone/>
              <a:defRPr/>
            </a:pPr>
            <a:endParaRPr lang="en-US" dirty="0" smtClean="0"/>
          </a:p>
          <a:p>
            <a:pPr marL="274320" indent="-274320" fontAlgn="auto">
              <a:spcAft>
                <a:spcPts val="0"/>
              </a:spcAft>
              <a:buClr>
                <a:schemeClr val="accent3"/>
              </a:buClr>
              <a:buFont typeface="Wingdings 2"/>
              <a:buNone/>
              <a:defRPr/>
            </a:pPr>
            <a:endParaRPr lang="en-US" dirty="0" smtClean="0"/>
          </a:p>
          <a:p>
            <a:pPr marL="274320" indent="-274320" fontAlgn="auto">
              <a:spcAft>
                <a:spcPts val="0"/>
              </a:spcAft>
              <a:buClr>
                <a:schemeClr val="accent3"/>
              </a:buClr>
              <a:buFont typeface="Wingdings 2"/>
              <a:buChar char=""/>
              <a:defRPr/>
            </a:pPr>
            <a:r>
              <a:rPr lang="en-US" dirty="0" smtClean="0"/>
              <a:t>Largely verbal</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None/>
              <a:defRPr/>
            </a:pPr>
            <a:endParaRPr lang="en-US" dirty="0" smtClean="0"/>
          </a:p>
          <a:p>
            <a:pPr marL="274320" indent="-274320" fontAlgn="auto">
              <a:spcAft>
                <a:spcPts val="0"/>
              </a:spcAft>
              <a:buClr>
                <a:schemeClr val="accent3"/>
              </a:buClr>
              <a:buFont typeface="Wingdings 2"/>
              <a:buChar char=""/>
              <a:defRPr/>
            </a:pPr>
            <a:r>
              <a:rPr lang="en-US" dirty="0" smtClean="0"/>
              <a:t>Judged by academic </a:t>
            </a:r>
            <a:r>
              <a:rPr lang="en-US" dirty="0" err="1" smtClean="0"/>
              <a:t>rigour</a:t>
            </a:r>
            <a:endParaRPr lang="en-US" dirty="0" smtClean="0"/>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endParaRPr lang="en-US" dirty="0"/>
          </a:p>
        </p:txBody>
      </p:sp>
      <p:sp>
        <p:nvSpPr>
          <p:cNvPr id="31749" name="Content Placeholder 7"/>
          <p:cNvSpPr>
            <a:spLocks noGrp="1"/>
          </p:cNvSpPr>
          <p:nvPr>
            <p:ph sz="quarter" idx="4"/>
          </p:nvPr>
        </p:nvSpPr>
        <p:spPr>
          <a:xfrm>
            <a:off x="4645025" y="2514600"/>
            <a:ext cx="4041775" cy="3846513"/>
          </a:xfrm>
        </p:spPr>
        <p:txBody>
          <a:bodyPr/>
          <a:lstStyle/>
          <a:p>
            <a:r>
              <a:rPr lang="en-US" smtClean="0"/>
              <a:t>Prioritize understanding, experience, direction</a:t>
            </a:r>
          </a:p>
          <a:p>
            <a:pPr>
              <a:buFont typeface="Wingdings 2" pitchFamily="18" charset="2"/>
              <a:buNone/>
            </a:pPr>
            <a:endParaRPr lang="en-US" smtClean="0"/>
          </a:p>
          <a:p>
            <a:r>
              <a:rPr lang="en-US" smtClean="0"/>
              <a:t>Holistic (mind / body / emotion)</a:t>
            </a:r>
          </a:p>
          <a:p>
            <a:pPr>
              <a:buFont typeface="Wingdings 2" pitchFamily="18" charset="2"/>
              <a:buNone/>
            </a:pPr>
            <a:endParaRPr lang="en-US" smtClean="0"/>
          </a:p>
          <a:p>
            <a:r>
              <a:rPr lang="en-US" smtClean="0"/>
              <a:t>Sensory, especially visual / emotional</a:t>
            </a:r>
          </a:p>
          <a:p>
            <a:pPr>
              <a:buFont typeface="Wingdings 2" pitchFamily="18" charset="2"/>
              <a:buNone/>
            </a:pPr>
            <a:endParaRPr lang="en-US" smtClean="0"/>
          </a:p>
          <a:p>
            <a:r>
              <a:rPr lang="en-US" smtClean="0"/>
              <a:t>Judged by usefulness</a:t>
            </a:r>
          </a:p>
          <a:p>
            <a:pPr>
              <a:buFont typeface="Wingdings 2" pitchFamily="18" charset="2"/>
              <a:buNone/>
            </a:pPr>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850"/>
            <a:ext cx="8229600" cy="1143000"/>
          </a:xfrm>
        </p:spPr>
        <p:txBody>
          <a:bodyPr>
            <a:normAutofit fontScale="90000"/>
          </a:bodyPr>
          <a:lstStyle/>
          <a:p>
            <a:pPr fontAlgn="auto">
              <a:spcAft>
                <a:spcPts val="0"/>
              </a:spcAft>
              <a:defRPr/>
            </a:pPr>
            <a:r>
              <a:rPr lang="en-US" dirty="0" smtClean="0"/>
              <a:t>Criticizing Academic and Commercial Qualitative Research</a:t>
            </a:r>
            <a:endParaRPr lang="en-US" dirty="0"/>
          </a:p>
        </p:txBody>
      </p:sp>
      <p:sp>
        <p:nvSpPr>
          <p:cNvPr id="32770" name="Text Placeholder 4"/>
          <p:cNvSpPr>
            <a:spLocks noGrp="1"/>
          </p:cNvSpPr>
          <p:nvPr>
            <p:ph type="body" idx="1"/>
          </p:nvPr>
        </p:nvSpPr>
        <p:spPr>
          <a:xfrm>
            <a:off x="457200" y="1855788"/>
            <a:ext cx="4040188" cy="658812"/>
          </a:xfrm>
        </p:spPr>
        <p:txBody>
          <a:bodyPr/>
          <a:lstStyle/>
          <a:p>
            <a:r>
              <a:rPr lang="en-US" smtClean="0"/>
              <a:t>Academic </a:t>
            </a:r>
          </a:p>
        </p:txBody>
      </p:sp>
      <p:sp>
        <p:nvSpPr>
          <p:cNvPr id="32771" name="Text Placeholder 6"/>
          <p:cNvSpPr>
            <a:spLocks noGrp="1"/>
          </p:cNvSpPr>
          <p:nvPr>
            <p:ph type="body" sz="half" idx="3"/>
          </p:nvPr>
        </p:nvSpPr>
        <p:spPr>
          <a:xfrm>
            <a:off x="4645025" y="1860550"/>
            <a:ext cx="4041775" cy="654050"/>
          </a:xfrm>
        </p:spPr>
        <p:txBody>
          <a:bodyPr/>
          <a:lstStyle/>
          <a:p>
            <a:r>
              <a:rPr lang="en-US" smtClean="0"/>
              <a:t>Commercial</a:t>
            </a:r>
          </a:p>
        </p:txBody>
      </p:sp>
      <p:sp>
        <p:nvSpPr>
          <p:cNvPr id="32772" name="Content Placeholder 5"/>
          <p:cNvSpPr>
            <a:spLocks noGrp="1"/>
          </p:cNvSpPr>
          <p:nvPr>
            <p:ph sz="quarter" idx="2"/>
          </p:nvPr>
        </p:nvSpPr>
        <p:spPr>
          <a:xfrm>
            <a:off x="457200" y="2514600"/>
            <a:ext cx="4040188" cy="3846513"/>
          </a:xfrm>
        </p:spPr>
        <p:txBody>
          <a:bodyPr/>
          <a:lstStyle/>
          <a:p>
            <a:r>
              <a:rPr lang="en-US" smtClean="0"/>
              <a:t>Too mechanistic</a:t>
            </a:r>
          </a:p>
          <a:p>
            <a:pPr>
              <a:buFont typeface="Wingdings 2" pitchFamily="18" charset="2"/>
              <a:buNone/>
            </a:pPr>
            <a:endParaRPr lang="en-US" smtClean="0"/>
          </a:p>
          <a:p>
            <a:r>
              <a:rPr lang="en-US" smtClean="0"/>
              <a:t>Too long</a:t>
            </a:r>
          </a:p>
          <a:p>
            <a:pPr>
              <a:buFont typeface="Wingdings 2" pitchFamily="18" charset="2"/>
              <a:buNone/>
            </a:pPr>
            <a:endParaRPr lang="en-US" smtClean="0"/>
          </a:p>
          <a:p>
            <a:r>
              <a:rPr lang="en-US" smtClean="0"/>
              <a:t>Knowledge for what purpose?</a:t>
            </a:r>
          </a:p>
          <a:p>
            <a:pPr>
              <a:buFont typeface="Wingdings 2" pitchFamily="18" charset="2"/>
              <a:buNone/>
            </a:pPr>
            <a:endParaRPr lang="en-US" smtClean="0"/>
          </a:p>
          <a:p>
            <a:r>
              <a:rPr lang="en-US" smtClean="0"/>
              <a:t>Quantitative-influenced</a:t>
            </a:r>
          </a:p>
          <a:p>
            <a:pPr>
              <a:buFont typeface="Wingdings 2" pitchFamily="18" charset="2"/>
              <a:buNone/>
            </a:pPr>
            <a:endParaRPr lang="en-US" smtClean="0"/>
          </a:p>
          <a:p>
            <a:r>
              <a:rPr lang="en-US" smtClean="0"/>
              <a:t>Too much oversight</a:t>
            </a:r>
          </a:p>
        </p:txBody>
      </p:sp>
      <p:sp>
        <p:nvSpPr>
          <p:cNvPr id="32773" name="Content Placeholder 7"/>
          <p:cNvSpPr>
            <a:spLocks noGrp="1"/>
          </p:cNvSpPr>
          <p:nvPr>
            <p:ph sz="quarter" idx="4"/>
          </p:nvPr>
        </p:nvSpPr>
        <p:spPr>
          <a:xfrm>
            <a:off x="4645025" y="2514600"/>
            <a:ext cx="4041775" cy="4038600"/>
          </a:xfrm>
        </p:spPr>
        <p:txBody>
          <a:bodyPr/>
          <a:lstStyle/>
          <a:p>
            <a:r>
              <a:rPr lang="en-US" smtClean="0"/>
              <a:t>Too creative</a:t>
            </a:r>
          </a:p>
          <a:p>
            <a:pPr>
              <a:buFont typeface="Wingdings 2" pitchFamily="18" charset="2"/>
              <a:buNone/>
            </a:pPr>
            <a:endParaRPr lang="en-US" smtClean="0"/>
          </a:p>
          <a:p>
            <a:r>
              <a:rPr lang="en-US" smtClean="0"/>
              <a:t>Too quick</a:t>
            </a:r>
          </a:p>
          <a:p>
            <a:pPr>
              <a:buFont typeface="Wingdings 2" pitchFamily="18" charset="2"/>
              <a:buNone/>
            </a:pPr>
            <a:endParaRPr lang="en-US" smtClean="0"/>
          </a:p>
          <a:p>
            <a:r>
              <a:rPr lang="en-US" smtClean="0"/>
              <a:t>Purpose for what knowledge?</a:t>
            </a:r>
          </a:p>
          <a:p>
            <a:endParaRPr lang="en-US" smtClean="0"/>
          </a:p>
          <a:p>
            <a:endParaRPr lang="en-US" smtClean="0"/>
          </a:p>
          <a:p>
            <a:r>
              <a:rPr lang="en-US" smtClean="0"/>
              <a:t>Business-influenced</a:t>
            </a:r>
          </a:p>
          <a:p>
            <a:pPr>
              <a:buFont typeface="Wingdings 2" pitchFamily="18" charset="2"/>
              <a:buNone/>
            </a:pPr>
            <a:endParaRPr lang="en-US" smtClean="0"/>
          </a:p>
          <a:p>
            <a:r>
              <a:rPr lang="en-US" smtClean="0"/>
              <a:t>Too little oversight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fontAlgn="auto">
              <a:spcAft>
                <a:spcPts val="0"/>
              </a:spcAft>
              <a:defRPr/>
            </a:pPr>
            <a:r>
              <a:rPr smtClean="0"/>
              <a:t>Best of Both Worlds</a:t>
            </a:r>
            <a:endParaRPr/>
          </a:p>
        </p:txBody>
      </p:sp>
      <p:sp>
        <p:nvSpPr>
          <p:cNvPr id="33794" name="Text Placeholder 7"/>
          <p:cNvSpPr>
            <a:spLocks noGrp="1"/>
          </p:cNvSpPr>
          <p:nvPr>
            <p:ph type="body" idx="1"/>
          </p:nvPr>
        </p:nvSpPr>
        <p:spPr>
          <a:xfrm>
            <a:off x="530225" y="2705100"/>
            <a:ext cx="7772400" cy="1509713"/>
          </a:xfrm>
        </p:spPr>
        <p:txBody>
          <a:bodyPr/>
          <a:lstStyle/>
          <a:p>
            <a:r>
              <a:rPr lang="en-US" smtClean="0"/>
              <a:t>Integrating our cultural differences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t>Abstract</a:t>
            </a:r>
          </a:p>
        </p:txBody>
      </p:sp>
      <p:sp>
        <p:nvSpPr>
          <p:cNvPr id="3" name="Content Placeholder 2"/>
          <p:cNvSpPr>
            <a:spLocks noGrp="1"/>
          </p:cNvSpPr>
          <p:nvPr>
            <p:ph idx="1"/>
          </p:nvPr>
        </p:nvSpPr>
        <p:spPr/>
        <p:txBody>
          <a:bodyPr>
            <a:normAutofit/>
          </a:bodyPr>
          <a:lstStyle/>
          <a:p>
            <a:pPr indent="15875" fontAlgn="auto">
              <a:spcAft>
                <a:spcPts val="0"/>
              </a:spcAft>
              <a:buClr>
                <a:schemeClr val="accent3"/>
              </a:buClr>
              <a:buFont typeface="Wingdings 2"/>
              <a:buNone/>
              <a:defRPr/>
            </a:pPr>
            <a:r>
              <a:rPr lang="en-US" dirty="0" smtClean="0"/>
              <a:t>With apologies to George Bernard Shaw, academic qualitative research and commercial qualitative research have been “two countries separated by a common language,” but this cultural divide has its positives because these divergent customs present opportunities for mutual innovation. Today we will explore these differences and offer enhancements for both worlds.</a:t>
            </a:r>
          </a:p>
          <a:p>
            <a:pPr marL="274320" indent="-274320" fontAlgn="auto">
              <a:spcAft>
                <a:spcPts val="0"/>
              </a:spcAft>
              <a:buClr>
                <a:schemeClr val="accent3"/>
              </a:buClr>
              <a:buFont typeface="Wingdings 2"/>
              <a:buNone/>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algn="ctr"/>
            <a:r>
              <a:rPr lang="en-US" smtClean="0"/>
              <a:t>Pragmatic Quality</a:t>
            </a: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algn="ctr"/>
            <a:r>
              <a:rPr lang="en-US" smtClean="0"/>
              <a:t>The Creative Instrument</a:t>
            </a: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algn="ctr"/>
            <a:r>
              <a:rPr lang="en-US" smtClean="0"/>
              <a:t>Inductive Method</a:t>
            </a: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algn="ctr"/>
            <a:r>
              <a:rPr lang="en-US" smtClean="0"/>
              <a:t>Tri-Design</a:t>
            </a: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algn="ctr"/>
            <a:r>
              <a:rPr lang="en-US" smtClean="0"/>
              <a:t>Rapid Data Transformation</a:t>
            </a: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dirty="0" smtClean="0"/>
              <a:t>Wisdom-Informed Change and Change-Informed Reflection</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0352" y="1316736"/>
            <a:ext cx="7772400" cy="969264"/>
          </a:xfrm>
        </p:spPr>
        <p:txBody>
          <a:bodyPr/>
          <a:lstStyle/>
          <a:p>
            <a:pPr fontAlgn="auto">
              <a:spcAft>
                <a:spcPts val="0"/>
              </a:spcAft>
              <a:defRPr/>
            </a:pPr>
            <a:r>
              <a:rPr smtClean="0"/>
              <a:t>Begin the conversation!</a:t>
            </a:r>
            <a:endParaRPr/>
          </a:p>
        </p:txBody>
      </p:sp>
      <p:sp>
        <p:nvSpPr>
          <p:cNvPr id="47106" name="Text Placeholder 4"/>
          <p:cNvSpPr>
            <a:spLocks noGrp="1"/>
          </p:cNvSpPr>
          <p:nvPr>
            <p:ph type="body" idx="1"/>
          </p:nvPr>
        </p:nvSpPr>
        <p:spPr>
          <a:xfrm>
            <a:off x="530225" y="2705100"/>
            <a:ext cx="7772400" cy="2019300"/>
          </a:xfrm>
        </p:spPr>
        <p:txBody>
          <a:bodyPr/>
          <a:lstStyle/>
          <a:p>
            <a:r>
              <a:rPr lang="en-US" sz="3600" smtClean="0"/>
              <a:t>Celebrate the Differences</a:t>
            </a:r>
          </a:p>
          <a:p>
            <a:r>
              <a:rPr lang="en-US" sz="3600" smtClean="0"/>
              <a:t>Explore the Connections</a:t>
            </a:r>
          </a:p>
          <a:p>
            <a:r>
              <a:rPr lang="en-US" sz="3600" smtClean="0"/>
              <a:t>Share the Successes</a:t>
            </a:r>
          </a:p>
          <a:p>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smtClean="0"/>
              <a:t>Sources</a:t>
            </a:r>
          </a:p>
        </p:txBody>
      </p:sp>
      <p:sp>
        <p:nvSpPr>
          <p:cNvPr id="48130" name="Content Placeholder 2"/>
          <p:cNvSpPr>
            <a:spLocks noGrp="1"/>
          </p:cNvSpPr>
          <p:nvPr>
            <p:ph idx="1"/>
          </p:nvPr>
        </p:nvSpPr>
        <p:spPr/>
        <p:txBody>
          <a:bodyPr/>
          <a:lstStyle/>
          <a:p>
            <a:r>
              <a:rPr lang="en-US" smtClean="0"/>
              <a:t>Imms, M., &amp; Ereaut, G. (2002). </a:t>
            </a:r>
            <a:r>
              <a:rPr lang="en-US" i="1" smtClean="0"/>
              <a:t>An introduction to qualitative market research</a:t>
            </a:r>
            <a:r>
              <a:rPr lang="en-US" smtClean="0"/>
              <a:t>. London: Sage.</a:t>
            </a:r>
          </a:p>
          <a:p>
            <a:pPr>
              <a:buFont typeface="Wingdings 2" pitchFamily="18" charset="2"/>
              <a:buNone/>
            </a:pPr>
            <a:endParaRPr lang="en-US" smtClean="0"/>
          </a:p>
          <a:p>
            <a:r>
              <a:rPr lang="en-US" smtClean="0"/>
              <a:t>Keegan, S. (2009). </a:t>
            </a:r>
            <a:r>
              <a:rPr lang="en-US" i="1" smtClean="0"/>
              <a:t>Qualitative research: Good decision making through understanding people, culture and markets</a:t>
            </a:r>
            <a:r>
              <a:rPr lang="en-US" smtClean="0"/>
              <a:t>. London: Kogan Page.</a:t>
            </a:r>
          </a:p>
          <a:p>
            <a:pPr>
              <a:buFont typeface="Wingdings 2" pitchFamily="18" charset="2"/>
              <a:buNone/>
            </a:pPr>
            <a:endParaRPr lang="en-US" smtClean="0"/>
          </a:p>
          <a:p>
            <a:r>
              <a:rPr lang="en-US" smtClean="0"/>
              <a:t>Sunderland, P. L., &amp; Denny, R. M. (2007). </a:t>
            </a:r>
            <a:r>
              <a:rPr lang="en-US" i="1" smtClean="0"/>
              <a:t>Doing anthropology in consumer research</a:t>
            </a:r>
            <a:r>
              <a:rPr lang="en-US" smtClean="0"/>
              <a:t>. Walnut Creek, CA: Left Coast Press.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Contact</a:t>
            </a:r>
          </a:p>
        </p:txBody>
      </p:sp>
      <p:sp>
        <p:nvSpPr>
          <p:cNvPr id="49154" name="Content Placeholder 2"/>
          <p:cNvSpPr>
            <a:spLocks noGrp="1"/>
          </p:cNvSpPr>
          <p:nvPr>
            <p:ph idx="1"/>
          </p:nvPr>
        </p:nvSpPr>
        <p:spPr/>
        <p:txBody>
          <a:bodyPr/>
          <a:lstStyle/>
          <a:p>
            <a:pPr>
              <a:buFont typeface="Wingdings 2" pitchFamily="18" charset="2"/>
              <a:buNone/>
            </a:pPr>
            <a:r>
              <a:rPr lang="en-US" smtClean="0"/>
              <a:t>Ron Chenail, Ph.D.</a:t>
            </a:r>
          </a:p>
          <a:p>
            <a:pPr>
              <a:buFont typeface="Wingdings 2" pitchFamily="18" charset="2"/>
              <a:buNone/>
            </a:pPr>
            <a:r>
              <a:rPr lang="en-US" i="1" smtClean="0"/>
              <a:t>The Qualitative Report</a:t>
            </a:r>
            <a:endParaRPr lang="en-US" smtClean="0"/>
          </a:p>
          <a:p>
            <a:pPr>
              <a:buFont typeface="Wingdings 2" pitchFamily="18" charset="2"/>
              <a:buNone/>
            </a:pPr>
            <a:r>
              <a:rPr lang="en-US" smtClean="0"/>
              <a:t>Nova Southeastern University</a:t>
            </a:r>
          </a:p>
          <a:p>
            <a:pPr>
              <a:buFont typeface="Wingdings 2" pitchFamily="18" charset="2"/>
              <a:buNone/>
            </a:pPr>
            <a:r>
              <a:rPr lang="en-US" smtClean="0"/>
              <a:t>3301 College Avenue</a:t>
            </a:r>
          </a:p>
          <a:p>
            <a:pPr>
              <a:buFont typeface="Wingdings 2" pitchFamily="18" charset="2"/>
              <a:buNone/>
            </a:pPr>
            <a:r>
              <a:rPr lang="en-US" smtClean="0"/>
              <a:t>Fort Lauderdale, Florida 33317 USA</a:t>
            </a:r>
          </a:p>
          <a:p>
            <a:pPr>
              <a:buFont typeface="Wingdings 2" pitchFamily="18" charset="2"/>
              <a:buNone/>
            </a:pPr>
            <a:r>
              <a:rPr lang="en-US" smtClean="0">
                <a:hlinkClick r:id="rId2"/>
              </a:rPr>
              <a:t>ron@nova.edu</a:t>
            </a: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smtClean="0"/>
              <a:t>Discovery</a:t>
            </a:r>
            <a:endParaRPr/>
          </a:p>
        </p:txBody>
      </p:sp>
      <p:sp>
        <p:nvSpPr>
          <p:cNvPr id="16386" name="Text Placeholder 4"/>
          <p:cNvSpPr>
            <a:spLocks noGrp="1"/>
          </p:cNvSpPr>
          <p:nvPr>
            <p:ph type="body" idx="1"/>
          </p:nvPr>
        </p:nvSpPr>
        <p:spPr>
          <a:xfrm>
            <a:off x="530225" y="2705100"/>
            <a:ext cx="7772400" cy="1509713"/>
          </a:xfrm>
        </p:spPr>
        <p:txBody>
          <a:bodyPr/>
          <a:lstStyle/>
          <a:p>
            <a:r>
              <a:rPr lang="en-US" smtClean="0"/>
              <a:t>Exploring our cultures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Academic Qualitative Research</a:t>
            </a: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3"/>
          <p:cNvSpPr>
            <a:spLocks noGrp="1"/>
          </p:cNvSpPr>
          <p:nvPr>
            <p:ph type="title"/>
          </p:nvPr>
        </p:nvSpPr>
        <p:spPr/>
        <p:txBody>
          <a:bodyPr/>
          <a:lstStyle/>
          <a:p>
            <a:r>
              <a:rPr lang="en-US" smtClean="0"/>
              <a:t>Academic Qualitative Research</a:t>
            </a:r>
          </a:p>
        </p:txBody>
      </p:sp>
      <p:sp>
        <p:nvSpPr>
          <p:cNvPr id="19458" name="Content Placeholder 4"/>
          <p:cNvSpPr>
            <a:spLocks noGrp="1"/>
          </p:cNvSpPr>
          <p:nvPr>
            <p:ph idx="1"/>
          </p:nvPr>
        </p:nvSpPr>
        <p:spPr/>
        <p:txBody>
          <a:bodyPr/>
          <a:lstStyle/>
          <a:p>
            <a:r>
              <a:rPr lang="en-US" smtClean="0"/>
              <a:t>Investigator-defined problem</a:t>
            </a:r>
          </a:p>
          <a:p>
            <a:r>
              <a:rPr lang="en-US" smtClean="0"/>
              <a:t>Basic and Applied</a:t>
            </a:r>
          </a:p>
          <a:p>
            <a:r>
              <a:rPr lang="en-US" smtClean="0"/>
              <a:t>Discovery-oriented</a:t>
            </a:r>
          </a:p>
          <a:p>
            <a:r>
              <a:rPr lang="en-US" smtClean="0"/>
              <a:t>Naturalistic</a:t>
            </a:r>
          </a:p>
          <a:p>
            <a:r>
              <a:rPr lang="en-US" smtClean="0"/>
              <a:t>Descriptive, Interpretive, and Explanatory</a:t>
            </a:r>
          </a:p>
          <a:p>
            <a:r>
              <a:rPr lang="en-US" smtClean="0"/>
              <a:t>Knowing and Doing</a:t>
            </a:r>
          </a:p>
          <a:p>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Commercial Qualitative Research</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Commercial Qualitative Research</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Commercial Qualitative Research</a:t>
            </a:r>
            <a:endParaRPr lang="en-US" dirty="0"/>
          </a:p>
        </p:txBody>
      </p:sp>
      <p:sp>
        <p:nvSpPr>
          <p:cNvPr id="22530" name="Content Placeholder 2"/>
          <p:cNvSpPr>
            <a:spLocks noGrp="1"/>
          </p:cNvSpPr>
          <p:nvPr>
            <p:ph idx="1"/>
          </p:nvPr>
        </p:nvSpPr>
        <p:spPr/>
        <p:txBody>
          <a:bodyPr/>
          <a:lstStyle/>
          <a:p>
            <a:r>
              <a:rPr lang="en-US" smtClean="0"/>
              <a:t>Client-defined problem</a:t>
            </a:r>
          </a:p>
          <a:p>
            <a:r>
              <a:rPr lang="en-US" smtClean="0"/>
              <a:t>Applied</a:t>
            </a:r>
          </a:p>
          <a:p>
            <a:r>
              <a:rPr lang="en-US" smtClean="0"/>
              <a:t>Solution-oriented</a:t>
            </a:r>
          </a:p>
          <a:p>
            <a:r>
              <a:rPr lang="en-US" smtClean="0"/>
              <a:t>Naturalistic and Controlled</a:t>
            </a:r>
          </a:p>
          <a:p>
            <a:r>
              <a:rPr lang="en-US" smtClean="0"/>
              <a:t>Descriptive, Interpretive, and Explanatory</a:t>
            </a:r>
          </a:p>
          <a:p>
            <a:r>
              <a:rPr lang="en-US" smtClean="0"/>
              <a:t>Sense and Decision-Making</a:t>
            </a:r>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3"/>
          <p:cNvSpPr>
            <a:spLocks noGrp="1"/>
          </p:cNvSpPr>
          <p:nvPr>
            <p:ph type="title"/>
          </p:nvPr>
        </p:nvSpPr>
        <p:spPr/>
        <p:txBody>
          <a:bodyPr/>
          <a:lstStyle/>
          <a:p>
            <a:r>
              <a:rPr lang="en-US" smtClean="0"/>
              <a:t>Academic Qualitative Research</a:t>
            </a:r>
          </a:p>
        </p:txBody>
      </p:sp>
      <p:sp>
        <p:nvSpPr>
          <p:cNvPr id="23554" name="Content Placeholder 4"/>
          <p:cNvSpPr>
            <a:spLocks noGrp="1"/>
          </p:cNvSpPr>
          <p:nvPr>
            <p:ph idx="1"/>
          </p:nvPr>
        </p:nvSpPr>
        <p:spPr/>
        <p:txBody>
          <a:bodyPr/>
          <a:lstStyle/>
          <a:p>
            <a:r>
              <a:rPr lang="en-US" smtClean="0"/>
              <a:t>Colleges and Universities</a:t>
            </a:r>
          </a:p>
          <a:p>
            <a:r>
              <a:rPr lang="en-US" smtClean="0"/>
              <a:t>Research Institutes</a:t>
            </a:r>
          </a:p>
          <a:p>
            <a:r>
              <a:rPr lang="en-US" smtClean="0"/>
              <a:t>Public</a:t>
            </a:r>
          </a:p>
          <a:p>
            <a:r>
              <a:rPr lang="en-US" smtClean="0"/>
              <a:t>Products</a:t>
            </a:r>
          </a:p>
          <a:p>
            <a:pPr lvl="1"/>
            <a:r>
              <a:rPr lang="en-US" smtClean="0"/>
              <a:t>Theses and Dissertations</a:t>
            </a:r>
          </a:p>
          <a:p>
            <a:pPr lvl="1"/>
            <a:r>
              <a:rPr lang="en-US" smtClean="0"/>
              <a:t>Journal Articles</a:t>
            </a:r>
          </a:p>
          <a:p>
            <a:pPr lvl="1"/>
            <a:r>
              <a:rPr lang="en-US" smtClean="0"/>
              <a:t>Books and Book Chapters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391</TotalTime>
  <Words>885</Words>
  <Application>Microsoft Office PowerPoint</Application>
  <PresentationFormat>On-screen Show (4:3)</PresentationFormat>
  <Paragraphs>238</Paragraphs>
  <Slides>28</Slides>
  <Notes>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Flow</vt:lpstr>
      <vt:lpstr>Academic and Commercial Qualitative Research: The Best of Both Worlds </vt:lpstr>
      <vt:lpstr>Abstract</vt:lpstr>
      <vt:lpstr>Discovery</vt:lpstr>
      <vt:lpstr>Academic Qualitative Research</vt:lpstr>
      <vt:lpstr>Academic Qualitative Research</vt:lpstr>
      <vt:lpstr>Commercial Qualitative Research</vt:lpstr>
      <vt:lpstr>Commercial Qualitative Research</vt:lpstr>
      <vt:lpstr>Commercial Qualitative Research</vt:lpstr>
      <vt:lpstr>Academic Qualitative Research</vt:lpstr>
      <vt:lpstr>Commercial Qualitative Research</vt:lpstr>
      <vt:lpstr>Academic Qualitative Research</vt:lpstr>
      <vt:lpstr>Commercial Qualitative Research</vt:lpstr>
      <vt:lpstr>Academic Qualitative Research</vt:lpstr>
      <vt:lpstr>Commercial Qualitative Research</vt:lpstr>
      <vt:lpstr>Differences</vt:lpstr>
      <vt:lpstr>Sheila Keegan’s Distinctions</vt:lpstr>
      <vt:lpstr>Sheila Keegan’s Distinctions</vt:lpstr>
      <vt:lpstr>Criticizing Academic and Commercial Qualitative Research</vt:lpstr>
      <vt:lpstr>Best of Both Worlds</vt:lpstr>
      <vt:lpstr>Pragmatic Quality</vt:lpstr>
      <vt:lpstr>The Creative Instrument</vt:lpstr>
      <vt:lpstr>Inductive Method</vt:lpstr>
      <vt:lpstr>Tri-Design</vt:lpstr>
      <vt:lpstr>Rapid Data Transformation</vt:lpstr>
      <vt:lpstr>Wisdom-Informed Change and Change-Informed Reflection</vt:lpstr>
      <vt:lpstr>Begin the conversation!</vt:lpstr>
      <vt:lpstr>Sources</vt:lpstr>
      <vt:lpstr>Contact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and Commercial Qualitative Research: The Best of Both Worlds </dc:title>
  <dc:creator>Owner</dc:creator>
  <cp:lastModifiedBy>Ron Chenail</cp:lastModifiedBy>
  <cp:revision>20</cp:revision>
  <dcterms:created xsi:type="dcterms:W3CDTF">2009-12-26T14:23:47Z</dcterms:created>
  <dcterms:modified xsi:type="dcterms:W3CDTF">2010-01-19T22:01:04Z</dcterms:modified>
</cp:coreProperties>
</file>